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562"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rawing3.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9886B73-531B-4B0D-B955-985F5CB0AF3B}" type="doc">
      <dgm:prSet loTypeId="urn:microsoft.com/office/officeart/2005/8/layout/hList1" loCatId="list" qsTypeId="urn:microsoft.com/office/officeart/2005/8/quickstyle/simple1" qsCatId="simple" csTypeId="urn:microsoft.com/office/officeart/2005/8/colors/accent1_2" csCatId="accent1"/>
      <dgm:spPr/>
      <dgm:t>
        <a:bodyPr/>
        <a:lstStyle/>
        <a:p>
          <a:endParaRPr lang="ru-RU"/>
        </a:p>
      </dgm:t>
    </dgm:pt>
    <dgm:pt modelId="{C91FAFE9-CE47-443A-AC28-965396BE3883}">
      <dgm:prSet/>
      <dgm:spPr/>
      <dgm:t>
        <a:bodyPr/>
        <a:lstStyle/>
        <a:p>
          <a:pPr rtl="0"/>
          <a:r>
            <a:rPr lang="ru-RU" smtClean="0"/>
            <a:t>Тәжірибе көрсеткендей психолог ертелі-кеш тренинг таптың жүргізушісі болуды байқап көреді. Бұл жағдайда дайын схема немесе сценарийге жүгінуге болады. Топтық тренинг жұмысының мазмұны тренердің тұлғасына байланысты. Осыдан шығатын қорытынды - әр тренинг тренердің құруына байланысты болады.Негізі тренинг тақырыпты анықтаудан бастап құрылады. Ол, әрине, топ құрамына, уақытқа, нақты талқыланатын прблемаға байланысты болады.Тренингті ұйымдастыру процесі көптеген еңбек көздерінен көруге болады. Тек ондағы ескеретін жағдай ол сол тренер құрған, қайталанбас нұсқасы болып табылады. </a:t>
          </a:r>
          <a:endParaRPr lang="ru-RU"/>
        </a:p>
      </dgm:t>
    </dgm:pt>
    <dgm:pt modelId="{91787848-4DEA-4CF3-ADB9-742F58BE6F8D}" type="parTrans" cxnId="{FF03CDC7-2409-417C-BEA4-D4D9E9BB4206}">
      <dgm:prSet/>
      <dgm:spPr/>
      <dgm:t>
        <a:bodyPr/>
        <a:lstStyle/>
        <a:p>
          <a:endParaRPr lang="ru-RU"/>
        </a:p>
      </dgm:t>
    </dgm:pt>
    <dgm:pt modelId="{1E7A2621-B3B5-41E4-829C-2CB8E129FB0D}" type="sibTrans" cxnId="{FF03CDC7-2409-417C-BEA4-D4D9E9BB4206}">
      <dgm:prSet/>
      <dgm:spPr/>
      <dgm:t>
        <a:bodyPr/>
        <a:lstStyle/>
        <a:p>
          <a:endParaRPr lang="ru-RU"/>
        </a:p>
      </dgm:t>
    </dgm:pt>
    <dgm:pt modelId="{4A36102A-2624-4573-9587-E335B5F328C8}" type="pres">
      <dgm:prSet presAssocID="{59886B73-531B-4B0D-B955-985F5CB0AF3B}" presName="Name0" presStyleCnt="0">
        <dgm:presLayoutVars>
          <dgm:dir/>
          <dgm:animLvl val="lvl"/>
          <dgm:resizeHandles val="exact"/>
        </dgm:presLayoutVars>
      </dgm:prSet>
      <dgm:spPr/>
      <dgm:t>
        <a:bodyPr/>
        <a:lstStyle/>
        <a:p>
          <a:endParaRPr lang="ru-RU"/>
        </a:p>
      </dgm:t>
    </dgm:pt>
    <dgm:pt modelId="{60056EAB-A268-4FE3-9C73-199BF4930E54}" type="pres">
      <dgm:prSet presAssocID="{C91FAFE9-CE47-443A-AC28-965396BE3883}" presName="composite" presStyleCnt="0"/>
      <dgm:spPr/>
    </dgm:pt>
    <dgm:pt modelId="{CC15FD01-DC4B-47D3-9B5C-B4B7C52DDC0B}" type="pres">
      <dgm:prSet presAssocID="{C91FAFE9-CE47-443A-AC28-965396BE3883}" presName="parTx" presStyleLbl="alignNode1" presStyleIdx="0" presStyleCnt="1">
        <dgm:presLayoutVars>
          <dgm:chMax val="0"/>
          <dgm:chPref val="0"/>
          <dgm:bulletEnabled val="1"/>
        </dgm:presLayoutVars>
      </dgm:prSet>
      <dgm:spPr/>
      <dgm:t>
        <a:bodyPr/>
        <a:lstStyle/>
        <a:p>
          <a:endParaRPr lang="ru-RU"/>
        </a:p>
      </dgm:t>
    </dgm:pt>
    <dgm:pt modelId="{32BCBF59-5515-41E1-8AAB-C529A3AC4A63}" type="pres">
      <dgm:prSet presAssocID="{C91FAFE9-CE47-443A-AC28-965396BE3883}" presName="desTx" presStyleLbl="alignAccFollowNode1" presStyleIdx="0" presStyleCnt="1">
        <dgm:presLayoutVars>
          <dgm:bulletEnabled val="1"/>
        </dgm:presLayoutVars>
      </dgm:prSet>
      <dgm:spPr/>
    </dgm:pt>
  </dgm:ptLst>
  <dgm:cxnLst>
    <dgm:cxn modelId="{8AE286BE-623E-4FA6-AE46-A033E0A391E7}" type="presOf" srcId="{C91FAFE9-CE47-443A-AC28-965396BE3883}" destId="{CC15FD01-DC4B-47D3-9B5C-B4B7C52DDC0B}" srcOrd="0" destOrd="0" presId="urn:microsoft.com/office/officeart/2005/8/layout/hList1"/>
    <dgm:cxn modelId="{0A5B176F-83F3-4E5F-A536-8CA8E5549967}" type="presOf" srcId="{59886B73-531B-4B0D-B955-985F5CB0AF3B}" destId="{4A36102A-2624-4573-9587-E335B5F328C8}" srcOrd="0" destOrd="0" presId="urn:microsoft.com/office/officeart/2005/8/layout/hList1"/>
    <dgm:cxn modelId="{FF03CDC7-2409-417C-BEA4-D4D9E9BB4206}" srcId="{59886B73-531B-4B0D-B955-985F5CB0AF3B}" destId="{C91FAFE9-CE47-443A-AC28-965396BE3883}" srcOrd="0" destOrd="0" parTransId="{91787848-4DEA-4CF3-ADB9-742F58BE6F8D}" sibTransId="{1E7A2621-B3B5-41E4-829C-2CB8E129FB0D}"/>
    <dgm:cxn modelId="{E001597C-F00B-4055-A8C1-C487020F62FE}" type="presParOf" srcId="{4A36102A-2624-4573-9587-E335B5F328C8}" destId="{60056EAB-A268-4FE3-9C73-199BF4930E54}" srcOrd="0" destOrd="0" presId="urn:microsoft.com/office/officeart/2005/8/layout/hList1"/>
    <dgm:cxn modelId="{9CB6C8B4-54FB-4AF1-9023-78FD464985F7}" type="presParOf" srcId="{60056EAB-A268-4FE3-9C73-199BF4930E54}" destId="{CC15FD01-DC4B-47D3-9B5C-B4B7C52DDC0B}" srcOrd="0" destOrd="0" presId="urn:microsoft.com/office/officeart/2005/8/layout/hList1"/>
    <dgm:cxn modelId="{BA6DE510-A56E-4959-BBF4-6A6E948B0ECC}" type="presParOf" srcId="{60056EAB-A268-4FE3-9C73-199BF4930E54}" destId="{32BCBF59-5515-41E1-8AAB-C529A3AC4A6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7D68BD5-FBAE-4869-82CB-40E278CCEC89}" type="doc">
      <dgm:prSet loTypeId="urn:microsoft.com/office/officeart/2005/8/layout/hProcess11" loCatId="process" qsTypeId="urn:microsoft.com/office/officeart/2005/8/quickstyle/simple1" qsCatId="simple" csTypeId="urn:microsoft.com/office/officeart/2005/8/colors/accent1_2" csCatId="accent1"/>
      <dgm:spPr/>
      <dgm:t>
        <a:bodyPr/>
        <a:lstStyle/>
        <a:p>
          <a:endParaRPr lang="ru-RU"/>
        </a:p>
      </dgm:t>
    </dgm:pt>
    <dgm:pt modelId="{C3C795CE-D690-4401-B469-AF202D3A59FC}">
      <dgm:prSet/>
      <dgm:spPr/>
      <dgm:t>
        <a:bodyPr/>
        <a:lstStyle/>
        <a:p>
          <a:pPr rtl="0"/>
          <a:r>
            <a:rPr lang="ru-RU" smtClean="0"/>
            <a:t>1) орындауға деген ниеті болу керек; </a:t>
          </a:r>
          <a:endParaRPr lang="ru-RU"/>
        </a:p>
      </dgm:t>
    </dgm:pt>
    <dgm:pt modelId="{BFA4B124-5A81-40AF-99CD-ED0F8595BA7B}" type="parTrans" cxnId="{7401C034-E7EE-4091-87FF-A0C932D92B18}">
      <dgm:prSet/>
      <dgm:spPr/>
      <dgm:t>
        <a:bodyPr/>
        <a:lstStyle/>
        <a:p>
          <a:endParaRPr lang="ru-RU"/>
        </a:p>
      </dgm:t>
    </dgm:pt>
    <dgm:pt modelId="{9E4FB05F-7C4B-4761-BDF2-D78EE2ECE406}" type="sibTrans" cxnId="{7401C034-E7EE-4091-87FF-A0C932D92B18}">
      <dgm:prSet/>
      <dgm:spPr/>
      <dgm:t>
        <a:bodyPr/>
        <a:lstStyle/>
        <a:p>
          <a:endParaRPr lang="ru-RU"/>
        </a:p>
      </dgm:t>
    </dgm:pt>
    <dgm:pt modelId="{8B6D3764-31BD-4743-AE78-98B76AB8B33C}">
      <dgm:prSet/>
      <dgm:spPr/>
      <dgm:t>
        <a:bodyPr/>
        <a:lstStyle/>
        <a:p>
          <a:pPr rtl="0"/>
          <a:r>
            <a:rPr lang="ru-RU" smtClean="0"/>
            <a:t>2) қалай орындауды білу керек; </a:t>
          </a:r>
          <a:endParaRPr lang="ru-RU"/>
        </a:p>
      </dgm:t>
    </dgm:pt>
    <dgm:pt modelId="{3FD71B2D-F87C-4352-9331-53F2068CC242}" type="parTrans" cxnId="{08D10D5B-4576-41D4-B57D-05F21C11225F}">
      <dgm:prSet/>
      <dgm:spPr/>
      <dgm:t>
        <a:bodyPr/>
        <a:lstStyle/>
        <a:p>
          <a:endParaRPr lang="ru-RU"/>
        </a:p>
      </dgm:t>
    </dgm:pt>
    <dgm:pt modelId="{C2453201-234B-49A7-A032-2A890FD599A8}" type="sibTrans" cxnId="{08D10D5B-4576-41D4-B57D-05F21C11225F}">
      <dgm:prSet/>
      <dgm:spPr/>
      <dgm:t>
        <a:bodyPr/>
        <a:lstStyle/>
        <a:p>
          <a:endParaRPr lang="ru-RU"/>
        </a:p>
      </dgm:t>
    </dgm:pt>
    <dgm:pt modelId="{B7CD547F-264B-494A-8B8C-D979EDBBA074}">
      <dgm:prSet/>
      <dgm:spPr/>
      <dgm:t>
        <a:bodyPr/>
        <a:lstStyle/>
        <a:p>
          <a:pPr rtl="0"/>
          <a:r>
            <a:rPr lang="ru-RU" smtClean="0"/>
            <a:t>3) орындай алу керек. </a:t>
          </a:r>
          <a:endParaRPr lang="ru-RU"/>
        </a:p>
      </dgm:t>
    </dgm:pt>
    <dgm:pt modelId="{8E4826B9-5364-4CE2-AFE0-CB2519DB71FB}" type="parTrans" cxnId="{BC4567AB-7DA5-4485-8B4E-2220CD3B77B3}">
      <dgm:prSet/>
      <dgm:spPr/>
      <dgm:t>
        <a:bodyPr/>
        <a:lstStyle/>
        <a:p>
          <a:endParaRPr lang="ru-RU"/>
        </a:p>
      </dgm:t>
    </dgm:pt>
    <dgm:pt modelId="{D1EDEB72-9F9D-4871-9AE9-A4DF1C2816E9}" type="sibTrans" cxnId="{BC4567AB-7DA5-4485-8B4E-2220CD3B77B3}">
      <dgm:prSet/>
      <dgm:spPr/>
      <dgm:t>
        <a:bodyPr/>
        <a:lstStyle/>
        <a:p>
          <a:endParaRPr lang="ru-RU"/>
        </a:p>
      </dgm:t>
    </dgm:pt>
    <dgm:pt modelId="{F83AE784-B321-4FA3-8FE9-A85556ED6F4F}" type="pres">
      <dgm:prSet presAssocID="{97D68BD5-FBAE-4869-82CB-40E278CCEC89}" presName="Name0" presStyleCnt="0">
        <dgm:presLayoutVars>
          <dgm:dir/>
          <dgm:resizeHandles val="exact"/>
        </dgm:presLayoutVars>
      </dgm:prSet>
      <dgm:spPr/>
      <dgm:t>
        <a:bodyPr/>
        <a:lstStyle/>
        <a:p>
          <a:endParaRPr lang="ru-RU"/>
        </a:p>
      </dgm:t>
    </dgm:pt>
    <dgm:pt modelId="{8F7103FC-F7FA-421E-84DD-63CF5C4BD727}" type="pres">
      <dgm:prSet presAssocID="{97D68BD5-FBAE-4869-82CB-40E278CCEC89}" presName="arrow" presStyleLbl="bgShp" presStyleIdx="0" presStyleCnt="1"/>
      <dgm:spPr/>
    </dgm:pt>
    <dgm:pt modelId="{D108A9CF-5324-4C59-AF21-CE452490258C}" type="pres">
      <dgm:prSet presAssocID="{97D68BD5-FBAE-4869-82CB-40E278CCEC89}" presName="points" presStyleCnt="0"/>
      <dgm:spPr/>
    </dgm:pt>
    <dgm:pt modelId="{73C6D3A3-E247-4B6D-B607-1665443434C2}" type="pres">
      <dgm:prSet presAssocID="{C3C795CE-D690-4401-B469-AF202D3A59FC}" presName="compositeA" presStyleCnt="0"/>
      <dgm:spPr/>
    </dgm:pt>
    <dgm:pt modelId="{2E4A6701-215C-47A4-8C2F-25B05E8E66E2}" type="pres">
      <dgm:prSet presAssocID="{C3C795CE-D690-4401-B469-AF202D3A59FC}" presName="textA" presStyleLbl="revTx" presStyleIdx="0" presStyleCnt="3">
        <dgm:presLayoutVars>
          <dgm:bulletEnabled val="1"/>
        </dgm:presLayoutVars>
      </dgm:prSet>
      <dgm:spPr/>
      <dgm:t>
        <a:bodyPr/>
        <a:lstStyle/>
        <a:p>
          <a:endParaRPr lang="ru-RU"/>
        </a:p>
      </dgm:t>
    </dgm:pt>
    <dgm:pt modelId="{F28DA91E-B31C-406E-BDFD-752EBE9D2C28}" type="pres">
      <dgm:prSet presAssocID="{C3C795CE-D690-4401-B469-AF202D3A59FC}" presName="circleA" presStyleLbl="node1" presStyleIdx="0" presStyleCnt="3"/>
      <dgm:spPr/>
    </dgm:pt>
    <dgm:pt modelId="{2C520AEF-EB7F-40DA-8278-24F0712C77D2}" type="pres">
      <dgm:prSet presAssocID="{C3C795CE-D690-4401-B469-AF202D3A59FC}" presName="spaceA" presStyleCnt="0"/>
      <dgm:spPr/>
    </dgm:pt>
    <dgm:pt modelId="{560DA0A6-D736-4A0C-B438-921CA92F9A3D}" type="pres">
      <dgm:prSet presAssocID="{9E4FB05F-7C4B-4761-BDF2-D78EE2ECE406}" presName="space" presStyleCnt="0"/>
      <dgm:spPr/>
    </dgm:pt>
    <dgm:pt modelId="{5A092FF9-85A4-4DE3-A7F3-32BAC363A058}" type="pres">
      <dgm:prSet presAssocID="{8B6D3764-31BD-4743-AE78-98B76AB8B33C}" presName="compositeB" presStyleCnt="0"/>
      <dgm:spPr/>
    </dgm:pt>
    <dgm:pt modelId="{6B451688-59FE-491E-9FD9-C35AE537965C}" type="pres">
      <dgm:prSet presAssocID="{8B6D3764-31BD-4743-AE78-98B76AB8B33C}" presName="textB" presStyleLbl="revTx" presStyleIdx="1" presStyleCnt="3">
        <dgm:presLayoutVars>
          <dgm:bulletEnabled val="1"/>
        </dgm:presLayoutVars>
      </dgm:prSet>
      <dgm:spPr/>
      <dgm:t>
        <a:bodyPr/>
        <a:lstStyle/>
        <a:p>
          <a:endParaRPr lang="ru-RU"/>
        </a:p>
      </dgm:t>
    </dgm:pt>
    <dgm:pt modelId="{0C094F01-CBA3-4171-AE87-EC4C6758A59E}" type="pres">
      <dgm:prSet presAssocID="{8B6D3764-31BD-4743-AE78-98B76AB8B33C}" presName="circleB" presStyleLbl="node1" presStyleIdx="1" presStyleCnt="3"/>
      <dgm:spPr/>
    </dgm:pt>
    <dgm:pt modelId="{F3ADF460-DE57-490A-911D-D08102DB96B8}" type="pres">
      <dgm:prSet presAssocID="{8B6D3764-31BD-4743-AE78-98B76AB8B33C}" presName="spaceB" presStyleCnt="0"/>
      <dgm:spPr/>
    </dgm:pt>
    <dgm:pt modelId="{62770C5A-B73E-4D64-BF94-FA59ED2BF1A2}" type="pres">
      <dgm:prSet presAssocID="{C2453201-234B-49A7-A032-2A890FD599A8}" presName="space" presStyleCnt="0"/>
      <dgm:spPr/>
    </dgm:pt>
    <dgm:pt modelId="{5A8F511B-C078-4259-8331-919EE88DB586}" type="pres">
      <dgm:prSet presAssocID="{B7CD547F-264B-494A-8B8C-D979EDBBA074}" presName="compositeA" presStyleCnt="0"/>
      <dgm:spPr/>
    </dgm:pt>
    <dgm:pt modelId="{4A3A418F-7ECD-4C09-870D-9F224EB7E220}" type="pres">
      <dgm:prSet presAssocID="{B7CD547F-264B-494A-8B8C-D979EDBBA074}" presName="textA" presStyleLbl="revTx" presStyleIdx="2" presStyleCnt="3">
        <dgm:presLayoutVars>
          <dgm:bulletEnabled val="1"/>
        </dgm:presLayoutVars>
      </dgm:prSet>
      <dgm:spPr/>
      <dgm:t>
        <a:bodyPr/>
        <a:lstStyle/>
        <a:p>
          <a:endParaRPr lang="ru-RU"/>
        </a:p>
      </dgm:t>
    </dgm:pt>
    <dgm:pt modelId="{2EA1C771-D680-407A-88CD-E8D84EE197C2}" type="pres">
      <dgm:prSet presAssocID="{B7CD547F-264B-494A-8B8C-D979EDBBA074}" presName="circleA" presStyleLbl="node1" presStyleIdx="2" presStyleCnt="3"/>
      <dgm:spPr/>
    </dgm:pt>
    <dgm:pt modelId="{1EB90581-3DAC-47E2-B88E-2BBE47F4A5B0}" type="pres">
      <dgm:prSet presAssocID="{B7CD547F-264B-494A-8B8C-D979EDBBA074}" presName="spaceA" presStyleCnt="0"/>
      <dgm:spPr/>
    </dgm:pt>
  </dgm:ptLst>
  <dgm:cxnLst>
    <dgm:cxn modelId="{BBC21ED2-8582-49C8-90D9-BFA219BF0AFC}" type="presOf" srcId="{C3C795CE-D690-4401-B469-AF202D3A59FC}" destId="{2E4A6701-215C-47A4-8C2F-25B05E8E66E2}" srcOrd="0" destOrd="0" presId="urn:microsoft.com/office/officeart/2005/8/layout/hProcess11"/>
    <dgm:cxn modelId="{BC4567AB-7DA5-4485-8B4E-2220CD3B77B3}" srcId="{97D68BD5-FBAE-4869-82CB-40E278CCEC89}" destId="{B7CD547F-264B-494A-8B8C-D979EDBBA074}" srcOrd="2" destOrd="0" parTransId="{8E4826B9-5364-4CE2-AFE0-CB2519DB71FB}" sibTransId="{D1EDEB72-9F9D-4871-9AE9-A4DF1C2816E9}"/>
    <dgm:cxn modelId="{7401C034-E7EE-4091-87FF-A0C932D92B18}" srcId="{97D68BD5-FBAE-4869-82CB-40E278CCEC89}" destId="{C3C795CE-D690-4401-B469-AF202D3A59FC}" srcOrd="0" destOrd="0" parTransId="{BFA4B124-5A81-40AF-99CD-ED0F8595BA7B}" sibTransId="{9E4FB05F-7C4B-4761-BDF2-D78EE2ECE406}"/>
    <dgm:cxn modelId="{5767BE66-C34B-4880-9A2D-4A3A06062F4F}" type="presOf" srcId="{8B6D3764-31BD-4743-AE78-98B76AB8B33C}" destId="{6B451688-59FE-491E-9FD9-C35AE537965C}" srcOrd="0" destOrd="0" presId="urn:microsoft.com/office/officeart/2005/8/layout/hProcess11"/>
    <dgm:cxn modelId="{8A5EA14F-5482-4B16-A917-8E272515C847}" type="presOf" srcId="{B7CD547F-264B-494A-8B8C-D979EDBBA074}" destId="{4A3A418F-7ECD-4C09-870D-9F224EB7E220}" srcOrd="0" destOrd="0" presId="urn:microsoft.com/office/officeart/2005/8/layout/hProcess11"/>
    <dgm:cxn modelId="{9565AA8B-572F-4B8C-8E38-99D31B479A91}" type="presOf" srcId="{97D68BD5-FBAE-4869-82CB-40E278CCEC89}" destId="{F83AE784-B321-4FA3-8FE9-A85556ED6F4F}" srcOrd="0" destOrd="0" presId="urn:microsoft.com/office/officeart/2005/8/layout/hProcess11"/>
    <dgm:cxn modelId="{08D10D5B-4576-41D4-B57D-05F21C11225F}" srcId="{97D68BD5-FBAE-4869-82CB-40E278CCEC89}" destId="{8B6D3764-31BD-4743-AE78-98B76AB8B33C}" srcOrd="1" destOrd="0" parTransId="{3FD71B2D-F87C-4352-9331-53F2068CC242}" sibTransId="{C2453201-234B-49A7-A032-2A890FD599A8}"/>
    <dgm:cxn modelId="{F8FEEADA-C755-4940-9CA0-8693B1F142B2}" type="presParOf" srcId="{F83AE784-B321-4FA3-8FE9-A85556ED6F4F}" destId="{8F7103FC-F7FA-421E-84DD-63CF5C4BD727}" srcOrd="0" destOrd="0" presId="urn:microsoft.com/office/officeart/2005/8/layout/hProcess11"/>
    <dgm:cxn modelId="{C5928A88-761A-4D5E-A078-C5E79E9BD5BC}" type="presParOf" srcId="{F83AE784-B321-4FA3-8FE9-A85556ED6F4F}" destId="{D108A9CF-5324-4C59-AF21-CE452490258C}" srcOrd="1" destOrd="0" presId="urn:microsoft.com/office/officeart/2005/8/layout/hProcess11"/>
    <dgm:cxn modelId="{42438234-53A4-4010-943C-F48FD40E4DF0}" type="presParOf" srcId="{D108A9CF-5324-4C59-AF21-CE452490258C}" destId="{73C6D3A3-E247-4B6D-B607-1665443434C2}" srcOrd="0" destOrd="0" presId="urn:microsoft.com/office/officeart/2005/8/layout/hProcess11"/>
    <dgm:cxn modelId="{45134D3C-0C63-4853-A4A7-5CDC6D839958}" type="presParOf" srcId="{73C6D3A3-E247-4B6D-B607-1665443434C2}" destId="{2E4A6701-215C-47A4-8C2F-25B05E8E66E2}" srcOrd="0" destOrd="0" presId="urn:microsoft.com/office/officeart/2005/8/layout/hProcess11"/>
    <dgm:cxn modelId="{56C094F5-669A-44FB-803E-A6E5BD8BDECE}" type="presParOf" srcId="{73C6D3A3-E247-4B6D-B607-1665443434C2}" destId="{F28DA91E-B31C-406E-BDFD-752EBE9D2C28}" srcOrd="1" destOrd="0" presId="urn:microsoft.com/office/officeart/2005/8/layout/hProcess11"/>
    <dgm:cxn modelId="{ADD0EFA3-1BC8-445D-8C5C-1F05017E40CB}" type="presParOf" srcId="{73C6D3A3-E247-4B6D-B607-1665443434C2}" destId="{2C520AEF-EB7F-40DA-8278-24F0712C77D2}" srcOrd="2" destOrd="0" presId="urn:microsoft.com/office/officeart/2005/8/layout/hProcess11"/>
    <dgm:cxn modelId="{8E204361-ED18-4142-9951-E553761E2B93}" type="presParOf" srcId="{D108A9CF-5324-4C59-AF21-CE452490258C}" destId="{560DA0A6-D736-4A0C-B438-921CA92F9A3D}" srcOrd="1" destOrd="0" presId="urn:microsoft.com/office/officeart/2005/8/layout/hProcess11"/>
    <dgm:cxn modelId="{C6652EE9-5131-431A-A115-6FD140576694}" type="presParOf" srcId="{D108A9CF-5324-4C59-AF21-CE452490258C}" destId="{5A092FF9-85A4-4DE3-A7F3-32BAC363A058}" srcOrd="2" destOrd="0" presId="urn:microsoft.com/office/officeart/2005/8/layout/hProcess11"/>
    <dgm:cxn modelId="{ADEFFF9B-3D28-4CFE-B981-55F7A3B505AB}" type="presParOf" srcId="{5A092FF9-85A4-4DE3-A7F3-32BAC363A058}" destId="{6B451688-59FE-491E-9FD9-C35AE537965C}" srcOrd="0" destOrd="0" presId="urn:microsoft.com/office/officeart/2005/8/layout/hProcess11"/>
    <dgm:cxn modelId="{1A38D0EB-933A-4B3D-A767-1FD338E81BD8}" type="presParOf" srcId="{5A092FF9-85A4-4DE3-A7F3-32BAC363A058}" destId="{0C094F01-CBA3-4171-AE87-EC4C6758A59E}" srcOrd="1" destOrd="0" presId="urn:microsoft.com/office/officeart/2005/8/layout/hProcess11"/>
    <dgm:cxn modelId="{A2715A9A-F2A2-49D0-826B-2D365CDCAFD4}" type="presParOf" srcId="{5A092FF9-85A4-4DE3-A7F3-32BAC363A058}" destId="{F3ADF460-DE57-490A-911D-D08102DB96B8}" srcOrd="2" destOrd="0" presId="urn:microsoft.com/office/officeart/2005/8/layout/hProcess11"/>
    <dgm:cxn modelId="{8BC643D3-18C5-4317-BACB-8312FDBF1EFB}" type="presParOf" srcId="{D108A9CF-5324-4C59-AF21-CE452490258C}" destId="{62770C5A-B73E-4D64-BF94-FA59ED2BF1A2}" srcOrd="3" destOrd="0" presId="urn:microsoft.com/office/officeart/2005/8/layout/hProcess11"/>
    <dgm:cxn modelId="{35515A82-CCB4-45C9-9EDD-66B667495B75}" type="presParOf" srcId="{D108A9CF-5324-4C59-AF21-CE452490258C}" destId="{5A8F511B-C078-4259-8331-919EE88DB586}" srcOrd="4" destOrd="0" presId="urn:microsoft.com/office/officeart/2005/8/layout/hProcess11"/>
    <dgm:cxn modelId="{F3B48895-5074-4F5C-9753-7464E7A11DCB}" type="presParOf" srcId="{5A8F511B-C078-4259-8331-919EE88DB586}" destId="{4A3A418F-7ECD-4C09-870D-9F224EB7E220}" srcOrd="0" destOrd="0" presId="urn:microsoft.com/office/officeart/2005/8/layout/hProcess11"/>
    <dgm:cxn modelId="{EC43A374-FEB4-4EF0-87A4-7ACBC5BFCA16}" type="presParOf" srcId="{5A8F511B-C078-4259-8331-919EE88DB586}" destId="{2EA1C771-D680-407A-88CD-E8D84EE197C2}" srcOrd="1" destOrd="0" presId="urn:microsoft.com/office/officeart/2005/8/layout/hProcess11"/>
    <dgm:cxn modelId="{4BDC3263-6D5F-4F5F-B522-64E461DBB942}" type="presParOf" srcId="{5A8F511B-C078-4259-8331-919EE88DB586}" destId="{1EB90581-3DAC-47E2-B88E-2BBE47F4A5B0}"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7420DD6-D892-4F0F-9B16-3AF6D81FD482}" type="doc">
      <dgm:prSet loTypeId="urn:microsoft.com/office/officeart/2005/8/layout/vList2" loCatId="list" qsTypeId="urn:microsoft.com/office/officeart/2005/8/quickstyle/simple5" qsCatId="simple" csTypeId="urn:microsoft.com/office/officeart/2005/8/colors/accent1_2" csCatId="accent1"/>
      <dgm:spPr/>
      <dgm:t>
        <a:bodyPr/>
        <a:lstStyle/>
        <a:p>
          <a:endParaRPr lang="ru-RU"/>
        </a:p>
      </dgm:t>
    </dgm:pt>
    <dgm:pt modelId="{EB93ECC8-8581-4DA6-AAAA-E221FE8F8E20}">
      <dgm:prSet/>
      <dgm:spPr/>
      <dgm:t>
        <a:bodyPr/>
        <a:lstStyle/>
        <a:p>
          <a:pPr rtl="0"/>
          <a:r>
            <a:rPr lang="ru-RU" smtClean="0"/>
            <a:t>1) нәтижелі қарым-қатынастың мәні, қарым-қатынастағы стратегиялар мен технологиялар туралы елестер алу керек;</a:t>
          </a:r>
          <a:endParaRPr lang="ru-RU"/>
        </a:p>
      </dgm:t>
    </dgm:pt>
    <dgm:pt modelId="{A7A8186B-D78D-4714-98AD-99836595FF66}" type="parTrans" cxnId="{428CB92E-9ED8-4542-874F-DC2D1169DAA7}">
      <dgm:prSet/>
      <dgm:spPr/>
      <dgm:t>
        <a:bodyPr/>
        <a:lstStyle/>
        <a:p>
          <a:endParaRPr lang="ru-RU"/>
        </a:p>
      </dgm:t>
    </dgm:pt>
    <dgm:pt modelId="{869F9B12-4C89-40C3-A1D3-F15AD7C319D9}" type="sibTrans" cxnId="{428CB92E-9ED8-4542-874F-DC2D1169DAA7}">
      <dgm:prSet/>
      <dgm:spPr/>
      <dgm:t>
        <a:bodyPr/>
        <a:lstStyle/>
        <a:p>
          <a:endParaRPr lang="ru-RU"/>
        </a:p>
      </dgm:t>
    </dgm:pt>
    <dgm:pt modelId="{8586B83F-6360-42E4-98B9-3DB43D64F081}">
      <dgm:prSet/>
      <dgm:spPr/>
      <dgm:t>
        <a:bodyPr/>
        <a:lstStyle/>
        <a:p>
          <a:pPr rtl="0"/>
          <a:r>
            <a:rPr lang="ru-RU" smtClean="0"/>
            <a:t>2) қарым-қатынастың әртүрлі стратегиялары мен технологияларына деген жеке қатынас қалыптастыру, яғни өзіне көп жағынан сай келетінін таңдау;</a:t>
          </a:r>
          <a:endParaRPr lang="ru-RU"/>
        </a:p>
      </dgm:t>
    </dgm:pt>
    <dgm:pt modelId="{6F992F5E-26FA-4035-8207-9456072A44C2}" type="parTrans" cxnId="{06B232A3-3B38-4CE3-97CC-856547AA5825}">
      <dgm:prSet/>
      <dgm:spPr/>
      <dgm:t>
        <a:bodyPr/>
        <a:lstStyle/>
        <a:p>
          <a:endParaRPr lang="ru-RU"/>
        </a:p>
      </dgm:t>
    </dgm:pt>
    <dgm:pt modelId="{4AF5C2FC-3CA5-4D3E-A939-102084B71F39}" type="sibTrans" cxnId="{06B232A3-3B38-4CE3-97CC-856547AA5825}">
      <dgm:prSet/>
      <dgm:spPr/>
      <dgm:t>
        <a:bodyPr/>
        <a:lstStyle/>
        <a:p>
          <a:endParaRPr lang="ru-RU"/>
        </a:p>
      </dgm:t>
    </dgm:pt>
    <dgm:pt modelId="{5A7E5D8E-C31F-4176-BDB4-7FD1C7BC053F}">
      <dgm:prSet/>
      <dgm:spPr/>
      <dgm:t>
        <a:bodyPr/>
        <a:lstStyle/>
        <a:p>
          <a:pPr rtl="0"/>
          <a:r>
            <a:rPr lang="ru-RU" smtClean="0"/>
            <a:t>3) әртүллі жағдайдағы қарым-қатынасқа қажетті нақты техникаларға жаттығу, мінез-құлықтың әртүрлі стратегияларын қолданып көру.</a:t>
          </a:r>
          <a:endParaRPr lang="ru-RU"/>
        </a:p>
      </dgm:t>
    </dgm:pt>
    <dgm:pt modelId="{CDF460EB-2BBB-4C49-B4C9-62341FAE3470}" type="parTrans" cxnId="{6E4AF6D7-19A2-4C68-8D28-7DE829E5E7B9}">
      <dgm:prSet/>
      <dgm:spPr/>
      <dgm:t>
        <a:bodyPr/>
        <a:lstStyle/>
        <a:p>
          <a:endParaRPr lang="ru-RU"/>
        </a:p>
      </dgm:t>
    </dgm:pt>
    <dgm:pt modelId="{2F5996DC-111F-4D36-96AB-E64743CD0A63}" type="sibTrans" cxnId="{6E4AF6D7-19A2-4C68-8D28-7DE829E5E7B9}">
      <dgm:prSet/>
      <dgm:spPr/>
      <dgm:t>
        <a:bodyPr/>
        <a:lstStyle/>
        <a:p>
          <a:endParaRPr lang="ru-RU"/>
        </a:p>
      </dgm:t>
    </dgm:pt>
    <dgm:pt modelId="{8391CB71-1268-4867-A712-8F5A12327043}" type="pres">
      <dgm:prSet presAssocID="{27420DD6-D892-4F0F-9B16-3AF6D81FD482}" presName="linear" presStyleCnt="0">
        <dgm:presLayoutVars>
          <dgm:animLvl val="lvl"/>
          <dgm:resizeHandles val="exact"/>
        </dgm:presLayoutVars>
      </dgm:prSet>
      <dgm:spPr/>
      <dgm:t>
        <a:bodyPr/>
        <a:lstStyle/>
        <a:p>
          <a:endParaRPr lang="ru-RU"/>
        </a:p>
      </dgm:t>
    </dgm:pt>
    <dgm:pt modelId="{C5B023AD-B064-4123-A196-3539ADA63C0D}" type="pres">
      <dgm:prSet presAssocID="{EB93ECC8-8581-4DA6-AAAA-E221FE8F8E20}" presName="parentText" presStyleLbl="node1" presStyleIdx="0" presStyleCnt="3">
        <dgm:presLayoutVars>
          <dgm:chMax val="0"/>
          <dgm:bulletEnabled val="1"/>
        </dgm:presLayoutVars>
      </dgm:prSet>
      <dgm:spPr/>
      <dgm:t>
        <a:bodyPr/>
        <a:lstStyle/>
        <a:p>
          <a:endParaRPr lang="ru-RU"/>
        </a:p>
      </dgm:t>
    </dgm:pt>
    <dgm:pt modelId="{C61F337B-8E09-4488-9F65-139EA18E4003}" type="pres">
      <dgm:prSet presAssocID="{869F9B12-4C89-40C3-A1D3-F15AD7C319D9}" presName="spacer" presStyleCnt="0"/>
      <dgm:spPr/>
    </dgm:pt>
    <dgm:pt modelId="{C92D2028-8108-423C-8F7A-3A9BD2A8E8D1}" type="pres">
      <dgm:prSet presAssocID="{8586B83F-6360-42E4-98B9-3DB43D64F081}" presName="parentText" presStyleLbl="node1" presStyleIdx="1" presStyleCnt="3">
        <dgm:presLayoutVars>
          <dgm:chMax val="0"/>
          <dgm:bulletEnabled val="1"/>
        </dgm:presLayoutVars>
      </dgm:prSet>
      <dgm:spPr/>
      <dgm:t>
        <a:bodyPr/>
        <a:lstStyle/>
        <a:p>
          <a:endParaRPr lang="ru-RU"/>
        </a:p>
      </dgm:t>
    </dgm:pt>
    <dgm:pt modelId="{1AFFA689-B0DC-4FB6-B1E5-17C6E3AE706A}" type="pres">
      <dgm:prSet presAssocID="{4AF5C2FC-3CA5-4D3E-A939-102084B71F39}" presName="spacer" presStyleCnt="0"/>
      <dgm:spPr/>
    </dgm:pt>
    <dgm:pt modelId="{85A3AE60-2DD2-48CC-BD14-EC13DCCEDC81}" type="pres">
      <dgm:prSet presAssocID="{5A7E5D8E-C31F-4176-BDB4-7FD1C7BC053F}" presName="parentText" presStyleLbl="node1" presStyleIdx="2" presStyleCnt="3">
        <dgm:presLayoutVars>
          <dgm:chMax val="0"/>
          <dgm:bulletEnabled val="1"/>
        </dgm:presLayoutVars>
      </dgm:prSet>
      <dgm:spPr/>
      <dgm:t>
        <a:bodyPr/>
        <a:lstStyle/>
        <a:p>
          <a:endParaRPr lang="ru-RU"/>
        </a:p>
      </dgm:t>
    </dgm:pt>
  </dgm:ptLst>
  <dgm:cxnLst>
    <dgm:cxn modelId="{DE9ECFBF-07D2-4405-9961-FAE4C1DDC9A6}" type="presOf" srcId="{EB93ECC8-8581-4DA6-AAAA-E221FE8F8E20}" destId="{C5B023AD-B064-4123-A196-3539ADA63C0D}" srcOrd="0" destOrd="0" presId="urn:microsoft.com/office/officeart/2005/8/layout/vList2"/>
    <dgm:cxn modelId="{34E917FD-E610-4CDD-AEE5-3856E7D7E3B2}" type="presOf" srcId="{27420DD6-D892-4F0F-9B16-3AF6D81FD482}" destId="{8391CB71-1268-4867-A712-8F5A12327043}" srcOrd="0" destOrd="0" presId="urn:microsoft.com/office/officeart/2005/8/layout/vList2"/>
    <dgm:cxn modelId="{51C33720-B964-446D-9D42-95A4CB0FD28B}" type="presOf" srcId="{8586B83F-6360-42E4-98B9-3DB43D64F081}" destId="{C92D2028-8108-423C-8F7A-3A9BD2A8E8D1}" srcOrd="0" destOrd="0" presId="urn:microsoft.com/office/officeart/2005/8/layout/vList2"/>
    <dgm:cxn modelId="{06B232A3-3B38-4CE3-97CC-856547AA5825}" srcId="{27420DD6-D892-4F0F-9B16-3AF6D81FD482}" destId="{8586B83F-6360-42E4-98B9-3DB43D64F081}" srcOrd="1" destOrd="0" parTransId="{6F992F5E-26FA-4035-8207-9456072A44C2}" sibTransId="{4AF5C2FC-3CA5-4D3E-A939-102084B71F39}"/>
    <dgm:cxn modelId="{6E4AF6D7-19A2-4C68-8D28-7DE829E5E7B9}" srcId="{27420DD6-D892-4F0F-9B16-3AF6D81FD482}" destId="{5A7E5D8E-C31F-4176-BDB4-7FD1C7BC053F}" srcOrd="2" destOrd="0" parTransId="{CDF460EB-2BBB-4C49-B4C9-62341FAE3470}" sibTransId="{2F5996DC-111F-4D36-96AB-E64743CD0A63}"/>
    <dgm:cxn modelId="{7D4D6325-E5C4-4B7B-B9CD-CF3CFD05C4EF}" type="presOf" srcId="{5A7E5D8E-C31F-4176-BDB4-7FD1C7BC053F}" destId="{85A3AE60-2DD2-48CC-BD14-EC13DCCEDC81}" srcOrd="0" destOrd="0" presId="urn:microsoft.com/office/officeart/2005/8/layout/vList2"/>
    <dgm:cxn modelId="{428CB92E-9ED8-4542-874F-DC2D1169DAA7}" srcId="{27420DD6-D892-4F0F-9B16-3AF6D81FD482}" destId="{EB93ECC8-8581-4DA6-AAAA-E221FE8F8E20}" srcOrd="0" destOrd="0" parTransId="{A7A8186B-D78D-4714-98AD-99836595FF66}" sibTransId="{869F9B12-4C89-40C3-A1D3-F15AD7C319D9}"/>
    <dgm:cxn modelId="{C944D0BD-68A9-46BE-BBE8-7DDFD174A7B3}" type="presParOf" srcId="{8391CB71-1268-4867-A712-8F5A12327043}" destId="{C5B023AD-B064-4123-A196-3539ADA63C0D}" srcOrd="0" destOrd="0" presId="urn:microsoft.com/office/officeart/2005/8/layout/vList2"/>
    <dgm:cxn modelId="{A3CF34EE-14E0-47A9-A62F-DF332BA4D1E8}" type="presParOf" srcId="{8391CB71-1268-4867-A712-8F5A12327043}" destId="{C61F337B-8E09-4488-9F65-139EA18E4003}" srcOrd="1" destOrd="0" presId="urn:microsoft.com/office/officeart/2005/8/layout/vList2"/>
    <dgm:cxn modelId="{67FA1A4E-F390-4404-B39A-E38AA4E9DD1E}" type="presParOf" srcId="{8391CB71-1268-4867-A712-8F5A12327043}" destId="{C92D2028-8108-423C-8F7A-3A9BD2A8E8D1}" srcOrd="2" destOrd="0" presId="urn:microsoft.com/office/officeart/2005/8/layout/vList2"/>
    <dgm:cxn modelId="{09CE1B84-D99B-467F-843B-475D79C2605F}" type="presParOf" srcId="{8391CB71-1268-4867-A712-8F5A12327043}" destId="{1AFFA689-B0DC-4FB6-B1E5-17C6E3AE706A}" srcOrd="3" destOrd="0" presId="urn:microsoft.com/office/officeart/2005/8/layout/vList2"/>
    <dgm:cxn modelId="{0D783137-60D1-4DE1-AF6F-73E58628E83C}" type="presParOf" srcId="{8391CB71-1268-4867-A712-8F5A12327043}" destId="{85A3AE60-2DD2-48CC-BD14-EC13DCCEDC81}"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17A0934-78C2-46CB-83CF-8031D073027B}"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12058B9A-9E07-4349-A447-51D495D7EB1C}">
      <dgm:prSet/>
      <dgm:spPr/>
      <dgm:t>
        <a:bodyPr/>
        <a:lstStyle/>
        <a:p>
          <a:pPr rtl="0"/>
          <a:r>
            <a:rPr lang="ru-RU" smtClean="0"/>
            <a:t>•	 топ қатысушыларына өз іс-әрекеттерінде  қандай ережеге негізделетінін, арқа  сүйейтінін  ақпараттау;</a:t>
          </a:r>
          <a:endParaRPr lang="ru-RU"/>
        </a:p>
      </dgm:t>
    </dgm:pt>
    <dgm:pt modelId="{5E6792C5-6269-4D60-BBF7-7B6446462F1B}" type="parTrans" cxnId="{A97B5022-7E49-479D-8D57-035826740739}">
      <dgm:prSet/>
      <dgm:spPr/>
      <dgm:t>
        <a:bodyPr/>
        <a:lstStyle/>
        <a:p>
          <a:endParaRPr lang="ru-RU"/>
        </a:p>
      </dgm:t>
    </dgm:pt>
    <dgm:pt modelId="{3097DE60-2ACE-4709-AE13-305EC1D3ED70}" type="sibTrans" cxnId="{A97B5022-7E49-479D-8D57-035826740739}">
      <dgm:prSet/>
      <dgm:spPr/>
      <dgm:t>
        <a:bodyPr/>
        <a:lstStyle/>
        <a:p>
          <a:endParaRPr lang="ru-RU"/>
        </a:p>
      </dgm:t>
    </dgm:pt>
    <dgm:pt modelId="{D33B1E1B-2521-47A8-A5F7-14BEDFB8B104}">
      <dgm:prSet/>
      <dgm:spPr/>
      <dgm:t>
        <a:bodyPr/>
        <a:lstStyle/>
        <a:p>
          <a:pPr rtl="0"/>
          <a:r>
            <a:rPr lang="ru-RU" smtClean="0"/>
            <a:t>•	 жұмыстың басында  топтың  зейіні  неге  концентрацияланатынын  түсіндіруге;</a:t>
          </a:r>
          <a:endParaRPr lang="ru-RU"/>
        </a:p>
      </dgm:t>
    </dgm:pt>
    <dgm:pt modelId="{5B652AF3-80DC-4F75-8582-80E4BE1AC866}" type="parTrans" cxnId="{D7954C93-FE6F-4F93-A92C-7402158611DB}">
      <dgm:prSet/>
      <dgm:spPr/>
      <dgm:t>
        <a:bodyPr/>
        <a:lstStyle/>
        <a:p>
          <a:endParaRPr lang="ru-RU"/>
        </a:p>
      </dgm:t>
    </dgm:pt>
    <dgm:pt modelId="{43087E97-3377-4199-AA9E-E672BB31B37B}" type="sibTrans" cxnId="{D7954C93-FE6F-4F93-A92C-7402158611DB}">
      <dgm:prSet/>
      <dgm:spPr/>
      <dgm:t>
        <a:bodyPr/>
        <a:lstStyle/>
        <a:p>
          <a:endParaRPr lang="ru-RU"/>
        </a:p>
      </dgm:t>
    </dgm:pt>
    <dgm:pt modelId="{538A7F24-7453-4C45-825D-76AAD444C62E}">
      <dgm:prSet/>
      <dgm:spPr/>
      <dgm:t>
        <a:bodyPr/>
        <a:lstStyle/>
        <a:p>
          <a:pPr rtl="0"/>
          <a:r>
            <a:rPr lang="ru-RU" smtClean="0"/>
            <a:t>•	 топқа  қандай материал  беруді, іс-әрекеттің  қандай түрлерінде  ойнауды  шешуге;</a:t>
          </a:r>
          <a:endParaRPr lang="ru-RU"/>
        </a:p>
      </dgm:t>
    </dgm:pt>
    <dgm:pt modelId="{ECBEA215-75C3-4D94-AFF3-F01D3F54B851}" type="parTrans" cxnId="{80DD7BED-83B5-4F29-AFC2-5C3BC98EB78C}">
      <dgm:prSet/>
      <dgm:spPr/>
      <dgm:t>
        <a:bodyPr/>
        <a:lstStyle/>
        <a:p>
          <a:endParaRPr lang="ru-RU"/>
        </a:p>
      </dgm:t>
    </dgm:pt>
    <dgm:pt modelId="{987476AE-CA06-4C12-9E39-3145312BF490}" type="sibTrans" cxnId="{80DD7BED-83B5-4F29-AFC2-5C3BC98EB78C}">
      <dgm:prSet/>
      <dgm:spPr/>
      <dgm:t>
        <a:bodyPr/>
        <a:lstStyle/>
        <a:p>
          <a:endParaRPr lang="ru-RU"/>
        </a:p>
      </dgm:t>
    </dgm:pt>
    <dgm:pt modelId="{611FCB0F-3A34-4570-AA98-814F03F81BB2}">
      <dgm:prSet/>
      <dgm:spPr/>
      <dgm:t>
        <a:bodyPr/>
        <a:lstStyle/>
        <a:p>
          <a:pPr rtl="0"/>
          <a:r>
            <a:rPr lang="ru-RU" smtClean="0"/>
            <a:t>•	   топтағы қатысушыға  қатысты  тұлғалық материал  қатынасында конфиденциялдық принципінің маңыздылығын  анықтауға;</a:t>
          </a:r>
          <a:endParaRPr lang="ru-RU"/>
        </a:p>
      </dgm:t>
    </dgm:pt>
    <dgm:pt modelId="{C7CE02FA-4592-4CCD-9705-27F44EBD76D7}" type="parTrans" cxnId="{24094E0A-B7BB-4D86-B260-BCBC24B8D1D4}">
      <dgm:prSet/>
      <dgm:spPr/>
      <dgm:t>
        <a:bodyPr/>
        <a:lstStyle/>
        <a:p>
          <a:endParaRPr lang="ru-RU"/>
        </a:p>
      </dgm:t>
    </dgm:pt>
    <dgm:pt modelId="{C2E22251-FD13-441C-AE21-2359D8C6C630}" type="sibTrans" cxnId="{24094E0A-B7BB-4D86-B260-BCBC24B8D1D4}">
      <dgm:prSet/>
      <dgm:spPr/>
      <dgm:t>
        <a:bodyPr/>
        <a:lstStyle/>
        <a:p>
          <a:endParaRPr lang="ru-RU"/>
        </a:p>
      </dgm:t>
    </dgm:pt>
    <dgm:pt modelId="{A434655F-DE5B-4461-90F7-150C0C336B2E}">
      <dgm:prSet/>
      <dgm:spPr/>
      <dgm:t>
        <a:bodyPr/>
        <a:lstStyle/>
        <a:p>
          <a:pPr rtl="0"/>
          <a:r>
            <a:rPr lang="ru-RU" smtClean="0"/>
            <a:t>•	 қатысушылардың  өз проблемасы мен атмосферадағы  эмоцияларын  ашық ұстауға  жағдай жасауға ; </a:t>
          </a:r>
          <a:endParaRPr lang="ru-RU"/>
        </a:p>
      </dgm:t>
    </dgm:pt>
    <dgm:pt modelId="{601F52D9-2017-4829-BA12-6699B087BD53}" type="parTrans" cxnId="{DC98D203-5FC9-4E49-851A-89B0E6AD89E9}">
      <dgm:prSet/>
      <dgm:spPr/>
      <dgm:t>
        <a:bodyPr/>
        <a:lstStyle/>
        <a:p>
          <a:endParaRPr lang="ru-RU"/>
        </a:p>
      </dgm:t>
    </dgm:pt>
    <dgm:pt modelId="{B7E16C71-A593-4FA3-8E10-FDA560FCA0CD}" type="sibTrans" cxnId="{DC98D203-5FC9-4E49-851A-89B0E6AD89E9}">
      <dgm:prSet/>
      <dgm:spPr/>
      <dgm:t>
        <a:bodyPr/>
        <a:lstStyle/>
        <a:p>
          <a:endParaRPr lang="ru-RU"/>
        </a:p>
      </dgm:t>
    </dgm:pt>
    <dgm:pt modelId="{9ED78D22-E289-4167-AA5F-CA347BF2B206}">
      <dgm:prSet/>
      <dgm:spPr/>
      <dgm:t>
        <a:bodyPr/>
        <a:lstStyle/>
        <a:p>
          <a:pPr rtl="0"/>
          <a:r>
            <a:rPr lang="ru-RU" smtClean="0"/>
            <a:t>•	қатысушылар өз  жетістіктерін  талқылап,  тренер болса топтың  эффективтілігін  бағалауы үшін  қосымша  кездесулерді  жоспарлауға міндетті</a:t>
          </a:r>
          <a:endParaRPr lang="ru-RU"/>
        </a:p>
      </dgm:t>
    </dgm:pt>
    <dgm:pt modelId="{5C101A0D-6BCF-4900-B0D5-A0704B020FC8}" type="parTrans" cxnId="{33175F2A-8E7F-4640-A213-C00443DA6767}">
      <dgm:prSet/>
      <dgm:spPr/>
      <dgm:t>
        <a:bodyPr/>
        <a:lstStyle/>
        <a:p>
          <a:endParaRPr lang="ru-RU"/>
        </a:p>
      </dgm:t>
    </dgm:pt>
    <dgm:pt modelId="{79CE428D-AFF0-4A5B-9A15-9E14AA9CEDD4}" type="sibTrans" cxnId="{33175F2A-8E7F-4640-A213-C00443DA6767}">
      <dgm:prSet/>
      <dgm:spPr/>
      <dgm:t>
        <a:bodyPr/>
        <a:lstStyle/>
        <a:p>
          <a:endParaRPr lang="ru-RU"/>
        </a:p>
      </dgm:t>
    </dgm:pt>
    <dgm:pt modelId="{717BAD3D-2EAC-4AB3-A752-E7ED5129A2A9}" type="pres">
      <dgm:prSet presAssocID="{517A0934-78C2-46CB-83CF-8031D073027B}" presName="linear" presStyleCnt="0">
        <dgm:presLayoutVars>
          <dgm:animLvl val="lvl"/>
          <dgm:resizeHandles val="exact"/>
        </dgm:presLayoutVars>
      </dgm:prSet>
      <dgm:spPr/>
      <dgm:t>
        <a:bodyPr/>
        <a:lstStyle/>
        <a:p>
          <a:endParaRPr lang="ru-RU"/>
        </a:p>
      </dgm:t>
    </dgm:pt>
    <dgm:pt modelId="{DD44E437-E001-4FDA-BE6A-D79B181F210F}" type="pres">
      <dgm:prSet presAssocID="{12058B9A-9E07-4349-A447-51D495D7EB1C}" presName="parentText" presStyleLbl="node1" presStyleIdx="0" presStyleCnt="6">
        <dgm:presLayoutVars>
          <dgm:chMax val="0"/>
          <dgm:bulletEnabled val="1"/>
        </dgm:presLayoutVars>
      </dgm:prSet>
      <dgm:spPr/>
      <dgm:t>
        <a:bodyPr/>
        <a:lstStyle/>
        <a:p>
          <a:endParaRPr lang="ru-RU"/>
        </a:p>
      </dgm:t>
    </dgm:pt>
    <dgm:pt modelId="{1D2985FD-87E5-4506-95AE-523021CB9781}" type="pres">
      <dgm:prSet presAssocID="{3097DE60-2ACE-4709-AE13-305EC1D3ED70}" presName="spacer" presStyleCnt="0"/>
      <dgm:spPr/>
    </dgm:pt>
    <dgm:pt modelId="{88AC679A-2804-4E83-B4F7-B0DA9D7ADAB9}" type="pres">
      <dgm:prSet presAssocID="{D33B1E1B-2521-47A8-A5F7-14BEDFB8B104}" presName="parentText" presStyleLbl="node1" presStyleIdx="1" presStyleCnt="6">
        <dgm:presLayoutVars>
          <dgm:chMax val="0"/>
          <dgm:bulletEnabled val="1"/>
        </dgm:presLayoutVars>
      </dgm:prSet>
      <dgm:spPr/>
      <dgm:t>
        <a:bodyPr/>
        <a:lstStyle/>
        <a:p>
          <a:endParaRPr lang="ru-RU"/>
        </a:p>
      </dgm:t>
    </dgm:pt>
    <dgm:pt modelId="{96902A07-77C4-4068-A8D5-F445F7388116}" type="pres">
      <dgm:prSet presAssocID="{43087E97-3377-4199-AA9E-E672BB31B37B}" presName="spacer" presStyleCnt="0"/>
      <dgm:spPr/>
    </dgm:pt>
    <dgm:pt modelId="{818A41BC-BD02-448C-A6EC-C99800C70D7E}" type="pres">
      <dgm:prSet presAssocID="{538A7F24-7453-4C45-825D-76AAD444C62E}" presName="parentText" presStyleLbl="node1" presStyleIdx="2" presStyleCnt="6">
        <dgm:presLayoutVars>
          <dgm:chMax val="0"/>
          <dgm:bulletEnabled val="1"/>
        </dgm:presLayoutVars>
      </dgm:prSet>
      <dgm:spPr/>
      <dgm:t>
        <a:bodyPr/>
        <a:lstStyle/>
        <a:p>
          <a:endParaRPr lang="ru-RU"/>
        </a:p>
      </dgm:t>
    </dgm:pt>
    <dgm:pt modelId="{F4E09ED7-39F0-4193-913D-C8F19DC8BD2B}" type="pres">
      <dgm:prSet presAssocID="{987476AE-CA06-4C12-9E39-3145312BF490}" presName="spacer" presStyleCnt="0"/>
      <dgm:spPr/>
    </dgm:pt>
    <dgm:pt modelId="{085BD0D3-8A57-451C-A0B2-670A346FAF18}" type="pres">
      <dgm:prSet presAssocID="{611FCB0F-3A34-4570-AA98-814F03F81BB2}" presName="parentText" presStyleLbl="node1" presStyleIdx="3" presStyleCnt="6">
        <dgm:presLayoutVars>
          <dgm:chMax val="0"/>
          <dgm:bulletEnabled val="1"/>
        </dgm:presLayoutVars>
      </dgm:prSet>
      <dgm:spPr/>
      <dgm:t>
        <a:bodyPr/>
        <a:lstStyle/>
        <a:p>
          <a:endParaRPr lang="ru-RU"/>
        </a:p>
      </dgm:t>
    </dgm:pt>
    <dgm:pt modelId="{DE66BC0F-AB24-4BAD-BB74-7538F420918A}" type="pres">
      <dgm:prSet presAssocID="{C2E22251-FD13-441C-AE21-2359D8C6C630}" presName="spacer" presStyleCnt="0"/>
      <dgm:spPr/>
    </dgm:pt>
    <dgm:pt modelId="{E6180D53-22CC-46F8-A29A-969599A79D92}" type="pres">
      <dgm:prSet presAssocID="{A434655F-DE5B-4461-90F7-150C0C336B2E}" presName="parentText" presStyleLbl="node1" presStyleIdx="4" presStyleCnt="6">
        <dgm:presLayoutVars>
          <dgm:chMax val="0"/>
          <dgm:bulletEnabled val="1"/>
        </dgm:presLayoutVars>
      </dgm:prSet>
      <dgm:spPr/>
      <dgm:t>
        <a:bodyPr/>
        <a:lstStyle/>
        <a:p>
          <a:endParaRPr lang="ru-RU"/>
        </a:p>
      </dgm:t>
    </dgm:pt>
    <dgm:pt modelId="{FC153F16-3138-42D5-A062-CB6D87397DF3}" type="pres">
      <dgm:prSet presAssocID="{B7E16C71-A593-4FA3-8E10-FDA560FCA0CD}" presName="spacer" presStyleCnt="0"/>
      <dgm:spPr/>
    </dgm:pt>
    <dgm:pt modelId="{F20DBC58-4F48-454E-B960-941C8B836177}" type="pres">
      <dgm:prSet presAssocID="{9ED78D22-E289-4167-AA5F-CA347BF2B206}" presName="parentText" presStyleLbl="node1" presStyleIdx="5" presStyleCnt="6">
        <dgm:presLayoutVars>
          <dgm:chMax val="0"/>
          <dgm:bulletEnabled val="1"/>
        </dgm:presLayoutVars>
      </dgm:prSet>
      <dgm:spPr/>
      <dgm:t>
        <a:bodyPr/>
        <a:lstStyle/>
        <a:p>
          <a:endParaRPr lang="ru-RU"/>
        </a:p>
      </dgm:t>
    </dgm:pt>
  </dgm:ptLst>
  <dgm:cxnLst>
    <dgm:cxn modelId="{33175F2A-8E7F-4640-A213-C00443DA6767}" srcId="{517A0934-78C2-46CB-83CF-8031D073027B}" destId="{9ED78D22-E289-4167-AA5F-CA347BF2B206}" srcOrd="5" destOrd="0" parTransId="{5C101A0D-6BCF-4900-B0D5-A0704B020FC8}" sibTransId="{79CE428D-AFF0-4A5B-9A15-9E14AA9CEDD4}"/>
    <dgm:cxn modelId="{0D38A150-2A58-470A-97A2-1BD20A81FEA3}" type="presOf" srcId="{A434655F-DE5B-4461-90F7-150C0C336B2E}" destId="{E6180D53-22CC-46F8-A29A-969599A79D92}" srcOrd="0" destOrd="0" presId="urn:microsoft.com/office/officeart/2005/8/layout/vList2"/>
    <dgm:cxn modelId="{5E6326A5-EDC0-4F43-867C-45C0432BE4BE}" type="presOf" srcId="{517A0934-78C2-46CB-83CF-8031D073027B}" destId="{717BAD3D-2EAC-4AB3-A752-E7ED5129A2A9}" srcOrd="0" destOrd="0" presId="urn:microsoft.com/office/officeart/2005/8/layout/vList2"/>
    <dgm:cxn modelId="{DB41C55D-9A9D-4EEC-A53E-6814BAB4BD38}" type="presOf" srcId="{D33B1E1B-2521-47A8-A5F7-14BEDFB8B104}" destId="{88AC679A-2804-4E83-B4F7-B0DA9D7ADAB9}" srcOrd="0" destOrd="0" presId="urn:microsoft.com/office/officeart/2005/8/layout/vList2"/>
    <dgm:cxn modelId="{8199B019-E200-47B7-992D-84320E9BC01D}" type="presOf" srcId="{611FCB0F-3A34-4570-AA98-814F03F81BB2}" destId="{085BD0D3-8A57-451C-A0B2-670A346FAF18}" srcOrd="0" destOrd="0" presId="urn:microsoft.com/office/officeart/2005/8/layout/vList2"/>
    <dgm:cxn modelId="{24094E0A-B7BB-4D86-B260-BCBC24B8D1D4}" srcId="{517A0934-78C2-46CB-83CF-8031D073027B}" destId="{611FCB0F-3A34-4570-AA98-814F03F81BB2}" srcOrd="3" destOrd="0" parTransId="{C7CE02FA-4592-4CCD-9705-27F44EBD76D7}" sibTransId="{C2E22251-FD13-441C-AE21-2359D8C6C630}"/>
    <dgm:cxn modelId="{DC98D203-5FC9-4E49-851A-89B0E6AD89E9}" srcId="{517A0934-78C2-46CB-83CF-8031D073027B}" destId="{A434655F-DE5B-4461-90F7-150C0C336B2E}" srcOrd="4" destOrd="0" parTransId="{601F52D9-2017-4829-BA12-6699B087BD53}" sibTransId="{B7E16C71-A593-4FA3-8E10-FDA560FCA0CD}"/>
    <dgm:cxn modelId="{CCFE4B55-7FD4-4E57-8DB8-11EBEC5DA260}" type="presOf" srcId="{12058B9A-9E07-4349-A447-51D495D7EB1C}" destId="{DD44E437-E001-4FDA-BE6A-D79B181F210F}" srcOrd="0" destOrd="0" presId="urn:microsoft.com/office/officeart/2005/8/layout/vList2"/>
    <dgm:cxn modelId="{D7954C93-FE6F-4F93-A92C-7402158611DB}" srcId="{517A0934-78C2-46CB-83CF-8031D073027B}" destId="{D33B1E1B-2521-47A8-A5F7-14BEDFB8B104}" srcOrd="1" destOrd="0" parTransId="{5B652AF3-80DC-4F75-8582-80E4BE1AC866}" sibTransId="{43087E97-3377-4199-AA9E-E672BB31B37B}"/>
    <dgm:cxn modelId="{80DD7BED-83B5-4F29-AFC2-5C3BC98EB78C}" srcId="{517A0934-78C2-46CB-83CF-8031D073027B}" destId="{538A7F24-7453-4C45-825D-76AAD444C62E}" srcOrd="2" destOrd="0" parTransId="{ECBEA215-75C3-4D94-AFF3-F01D3F54B851}" sibTransId="{987476AE-CA06-4C12-9E39-3145312BF490}"/>
    <dgm:cxn modelId="{2D1446A3-63E3-483D-956A-1368A7ADEA0B}" type="presOf" srcId="{538A7F24-7453-4C45-825D-76AAD444C62E}" destId="{818A41BC-BD02-448C-A6EC-C99800C70D7E}" srcOrd="0" destOrd="0" presId="urn:microsoft.com/office/officeart/2005/8/layout/vList2"/>
    <dgm:cxn modelId="{6D553754-63E1-4E66-80A9-943EDDB62BBE}" type="presOf" srcId="{9ED78D22-E289-4167-AA5F-CA347BF2B206}" destId="{F20DBC58-4F48-454E-B960-941C8B836177}" srcOrd="0" destOrd="0" presId="urn:microsoft.com/office/officeart/2005/8/layout/vList2"/>
    <dgm:cxn modelId="{A97B5022-7E49-479D-8D57-035826740739}" srcId="{517A0934-78C2-46CB-83CF-8031D073027B}" destId="{12058B9A-9E07-4349-A447-51D495D7EB1C}" srcOrd="0" destOrd="0" parTransId="{5E6792C5-6269-4D60-BBF7-7B6446462F1B}" sibTransId="{3097DE60-2ACE-4709-AE13-305EC1D3ED70}"/>
    <dgm:cxn modelId="{275F3D49-B3D9-4A4B-BC99-78A62ECB72D1}" type="presParOf" srcId="{717BAD3D-2EAC-4AB3-A752-E7ED5129A2A9}" destId="{DD44E437-E001-4FDA-BE6A-D79B181F210F}" srcOrd="0" destOrd="0" presId="urn:microsoft.com/office/officeart/2005/8/layout/vList2"/>
    <dgm:cxn modelId="{14FA1D1C-7E59-4209-849A-2F7749BB1E74}" type="presParOf" srcId="{717BAD3D-2EAC-4AB3-A752-E7ED5129A2A9}" destId="{1D2985FD-87E5-4506-95AE-523021CB9781}" srcOrd="1" destOrd="0" presId="urn:microsoft.com/office/officeart/2005/8/layout/vList2"/>
    <dgm:cxn modelId="{9930449B-F4DD-45A8-9451-D18223F884CF}" type="presParOf" srcId="{717BAD3D-2EAC-4AB3-A752-E7ED5129A2A9}" destId="{88AC679A-2804-4E83-B4F7-B0DA9D7ADAB9}" srcOrd="2" destOrd="0" presId="urn:microsoft.com/office/officeart/2005/8/layout/vList2"/>
    <dgm:cxn modelId="{FAE96D02-8956-40AC-B168-7F7894058946}" type="presParOf" srcId="{717BAD3D-2EAC-4AB3-A752-E7ED5129A2A9}" destId="{96902A07-77C4-4068-A8D5-F445F7388116}" srcOrd="3" destOrd="0" presId="urn:microsoft.com/office/officeart/2005/8/layout/vList2"/>
    <dgm:cxn modelId="{9A33E4C4-DCC5-479B-9FF6-F867AAA04BD7}" type="presParOf" srcId="{717BAD3D-2EAC-4AB3-A752-E7ED5129A2A9}" destId="{818A41BC-BD02-448C-A6EC-C99800C70D7E}" srcOrd="4" destOrd="0" presId="urn:microsoft.com/office/officeart/2005/8/layout/vList2"/>
    <dgm:cxn modelId="{0EAB8CCD-84C6-4224-9C6D-3A32954B6EDF}" type="presParOf" srcId="{717BAD3D-2EAC-4AB3-A752-E7ED5129A2A9}" destId="{F4E09ED7-39F0-4193-913D-C8F19DC8BD2B}" srcOrd="5" destOrd="0" presId="urn:microsoft.com/office/officeart/2005/8/layout/vList2"/>
    <dgm:cxn modelId="{6E2D349B-0483-44CF-962E-5253F4044507}" type="presParOf" srcId="{717BAD3D-2EAC-4AB3-A752-E7ED5129A2A9}" destId="{085BD0D3-8A57-451C-A0B2-670A346FAF18}" srcOrd="6" destOrd="0" presId="urn:microsoft.com/office/officeart/2005/8/layout/vList2"/>
    <dgm:cxn modelId="{D02B1629-34EB-43F3-A9B7-A7753A44A36B}" type="presParOf" srcId="{717BAD3D-2EAC-4AB3-A752-E7ED5129A2A9}" destId="{DE66BC0F-AB24-4BAD-BB74-7538F420918A}" srcOrd="7" destOrd="0" presId="urn:microsoft.com/office/officeart/2005/8/layout/vList2"/>
    <dgm:cxn modelId="{F0346B28-ACB2-4F5D-A769-BCE773C07743}" type="presParOf" srcId="{717BAD3D-2EAC-4AB3-A752-E7ED5129A2A9}" destId="{E6180D53-22CC-46F8-A29A-969599A79D92}" srcOrd="8" destOrd="0" presId="urn:microsoft.com/office/officeart/2005/8/layout/vList2"/>
    <dgm:cxn modelId="{2823B25B-5E5F-4B97-8EB8-D973BFD21C62}" type="presParOf" srcId="{717BAD3D-2EAC-4AB3-A752-E7ED5129A2A9}" destId="{FC153F16-3138-42D5-A062-CB6D87397DF3}" srcOrd="9" destOrd="0" presId="urn:microsoft.com/office/officeart/2005/8/layout/vList2"/>
    <dgm:cxn modelId="{0A02EA81-F3F4-4143-9A13-6E959CA8BE67}" type="presParOf" srcId="{717BAD3D-2EAC-4AB3-A752-E7ED5129A2A9}" destId="{F20DBC58-4F48-454E-B960-941C8B836177}"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247A7E3-4968-47EA-9F04-0E4AA90A017C}" type="doc">
      <dgm:prSet loTypeId="urn:microsoft.com/office/officeart/2005/8/layout/hProcess9" loCatId="process" qsTypeId="urn:microsoft.com/office/officeart/2005/8/quickstyle/simple1" qsCatId="simple" csTypeId="urn:microsoft.com/office/officeart/2005/8/colors/accent1_2" csCatId="accent1"/>
      <dgm:spPr/>
      <dgm:t>
        <a:bodyPr/>
        <a:lstStyle/>
        <a:p>
          <a:endParaRPr lang="ru-RU"/>
        </a:p>
      </dgm:t>
    </dgm:pt>
    <dgm:pt modelId="{1A010895-7CF0-4AFF-B0A0-90DC23FB241D}">
      <dgm:prSet/>
      <dgm:spPr/>
      <dgm:t>
        <a:bodyPr/>
        <a:lstStyle/>
        <a:p>
          <a:pPr rtl="0"/>
          <a:r>
            <a:rPr lang="ru-RU" smtClean="0"/>
            <a:t>-тренинг тақырыбын таңдау</a:t>
          </a:r>
          <a:endParaRPr lang="ru-RU"/>
        </a:p>
      </dgm:t>
    </dgm:pt>
    <dgm:pt modelId="{37A4CCDD-0195-4BE9-852A-1AF6EAC04252}" type="parTrans" cxnId="{9AFEB915-C73C-46E0-925C-BC5FD66179D6}">
      <dgm:prSet/>
      <dgm:spPr/>
      <dgm:t>
        <a:bodyPr/>
        <a:lstStyle/>
        <a:p>
          <a:endParaRPr lang="ru-RU"/>
        </a:p>
      </dgm:t>
    </dgm:pt>
    <dgm:pt modelId="{4C7566BE-8EAC-475F-B37A-26271EE082B8}" type="sibTrans" cxnId="{9AFEB915-C73C-46E0-925C-BC5FD66179D6}">
      <dgm:prSet/>
      <dgm:spPr/>
      <dgm:t>
        <a:bodyPr/>
        <a:lstStyle/>
        <a:p>
          <a:endParaRPr lang="ru-RU"/>
        </a:p>
      </dgm:t>
    </dgm:pt>
    <dgm:pt modelId="{29619F7E-A83B-4176-B3A4-C0E9425BFDE0}">
      <dgm:prSet/>
      <dgm:spPr/>
      <dgm:t>
        <a:bodyPr/>
        <a:lstStyle/>
        <a:p>
          <a:pPr rtl="0"/>
          <a:r>
            <a:rPr lang="ru-RU" smtClean="0"/>
            <a:t>- бағдарламасын құру;</a:t>
          </a:r>
          <a:endParaRPr lang="ru-RU"/>
        </a:p>
      </dgm:t>
    </dgm:pt>
    <dgm:pt modelId="{8998C0D0-699D-4C38-9D5F-0CA677671910}" type="parTrans" cxnId="{26099F02-8CAD-4C74-AC47-32B0CBEBA600}">
      <dgm:prSet/>
      <dgm:spPr/>
      <dgm:t>
        <a:bodyPr/>
        <a:lstStyle/>
        <a:p>
          <a:endParaRPr lang="ru-RU"/>
        </a:p>
      </dgm:t>
    </dgm:pt>
    <dgm:pt modelId="{56B86B5E-FA82-4F92-B6DB-EA725AD805C6}" type="sibTrans" cxnId="{26099F02-8CAD-4C74-AC47-32B0CBEBA600}">
      <dgm:prSet/>
      <dgm:spPr/>
      <dgm:t>
        <a:bodyPr/>
        <a:lstStyle/>
        <a:p>
          <a:endParaRPr lang="ru-RU"/>
        </a:p>
      </dgm:t>
    </dgm:pt>
    <dgm:pt modelId="{F851C790-AAB2-409B-8E5E-82FD707C5046}">
      <dgm:prSet/>
      <dgm:spPr/>
      <dgm:t>
        <a:bodyPr/>
        <a:lstStyle/>
        <a:p>
          <a:pPr rtl="0"/>
          <a:r>
            <a:rPr lang="ru-RU" smtClean="0"/>
            <a:t>- қатысушылар тобын анықтау және құру;</a:t>
          </a:r>
          <a:endParaRPr lang="ru-RU"/>
        </a:p>
      </dgm:t>
    </dgm:pt>
    <dgm:pt modelId="{EB76BECD-6DAB-4524-91AE-022008AA66D1}" type="parTrans" cxnId="{E6D59A96-E302-412B-AFA0-50F695FD7239}">
      <dgm:prSet/>
      <dgm:spPr/>
      <dgm:t>
        <a:bodyPr/>
        <a:lstStyle/>
        <a:p>
          <a:endParaRPr lang="ru-RU"/>
        </a:p>
      </dgm:t>
    </dgm:pt>
    <dgm:pt modelId="{08CE11D7-2B85-460F-A697-DEEE2379049F}" type="sibTrans" cxnId="{E6D59A96-E302-412B-AFA0-50F695FD7239}">
      <dgm:prSet/>
      <dgm:spPr/>
      <dgm:t>
        <a:bodyPr/>
        <a:lstStyle/>
        <a:p>
          <a:endParaRPr lang="ru-RU"/>
        </a:p>
      </dgm:t>
    </dgm:pt>
    <dgm:pt modelId="{4686C206-F887-4E8E-BC3B-7E4F502594BF}">
      <dgm:prSet/>
      <dgm:spPr/>
      <dgm:t>
        <a:bodyPr/>
        <a:lstStyle/>
        <a:p>
          <a:pPr rtl="0"/>
          <a:r>
            <a:rPr lang="ru-RU" smtClean="0"/>
            <a:t>- топтағы тәртіп нормаларын анықтау;</a:t>
          </a:r>
          <a:endParaRPr lang="ru-RU"/>
        </a:p>
      </dgm:t>
    </dgm:pt>
    <dgm:pt modelId="{5AC51FC4-583B-40CB-A4B6-190470B5DF8F}" type="parTrans" cxnId="{AE51F24B-0A21-4941-8DFC-A13F45E81DF2}">
      <dgm:prSet/>
      <dgm:spPr/>
      <dgm:t>
        <a:bodyPr/>
        <a:lstStyle/>
        <a:p>
          <a:endParaRPr lang="ru-RU"/>
        </a:p>
      </dgm:t>
    </dgm:pt>
    <dgm:pt modelId="{15DE40D0-3E0F-49EA-94DD-CA975D84B133}" type="sibTrans" cxnId="{AE51F24B-0A21-4941-8DFC-A13F45E81DF2}">
      <dgm:prSet/>
      <dgm:spPr/>
      <dgm:t>
        <a:bodyPr/>
        <a:lstStyle/>
        <a:p>
          <a:endParaRPr lang="ru-RU"/>
        </a:p>
      </dgm:t>
    </dgm:pt>
    <dgm:pt modelId="{88C15B73-0459-46E3-84E6-8AD6EED34A03}">
      <dgm:prSet/>
      <dgm:spPr/>
      <dgm:t>
        <a:bodyPr/>
        <a:lstStyle/>
        <a:p>
          <a:pPr rtl="0"/>
          <a:r>
            <a:rPr lang="ru-RU" smtClean="0"/>
            <a:t>- топта сенімділік, белсенділік атмосферасын құру.</a:t>
          </a:r>
          <a:endParaRPr lang="ru-RU"/>
        </a:p>
      </dgm:t>
    </dgm:pt>
    <dgm:pt modelId="{35B4FD8D-67D7-47A4-BF68-67DAEFBDABE7}" type="parTrans" cxnId="{880A2D95-7722-4BA9-A3C8-D5A5E7FB4C3D}">
      <dgm:prSet/>
      <dgm:spPr/>
      <dgm:t>
        <a:bodyPr/>
        <a:lstStyle/>
        <a:p>
          <a:endParaRPr lang="ru-RU"/>
        </a:p>
      </dgm:t>
    </dgm:pt>
    <dgm:pt modelId="{F7C6F478-486F-46F8-8A0F-FAC97738725A}" type="sibTrans" cxnId="{880A2D95-7722-4BA9-A3C8-D5A5E7FB4C3D}">
      <dgm:prSet/>
      <dgm:spPr/>
      <dgm:t>
        <a:bodyPr/>
        <a:lstStyle/>
        <a:p>
          <a:endParaRPr lang="ru-RU"/>
        </a:p>
      </dgm:t>
    </dgm:pt>
    <dgm:pt modelId="{6484B898-833A-4177-B738-8F116BDE884E}" type="pres">
      <dgm:prSet presAssocID="{D247A7E3-4968-47EA-9F04-0E4AA90A017C}" presName="CompostProcess" presStyleCnt="0">
        <dgm:presLayoutVars>
          <dgm:dir/>
          <dgm:resizeHandles val="exact"/>
        </dgm:presLayoutVars>
      </dgm:prSet>
      <dgm:spPr/>
      <dgm:t>
        <a:bodyPr/>
        <a:lstStyle/>
        <a:p>
          <a:endParaRPr lang="ru-RU"/>
        </a:p>
      </dgm:t>
    </dgm:pt>
    <dgm:pt modelId="{F382C6A7-231D-4DC2-9D0D-A9C30A0EF82D}" type="pres">
      <dgm:prSet presAssocID="{D247A7E3-4968-47EA-9F04-0E4AA90A017C}" presName="arrow" presStyleLbl="bgShp" presStyleIdx="0" presStyleCnt="1"/>
      <dgm:spPr/>
    </dgm:pt>
    <dgm:pt modelId="{8563864A-A201-4D4D-8AFA-F8EC235DE3E3}" type="pres">
      <dgm:prSet presAssocID="{D247A7E3-4968-47EA-9F04-0E4AA90A017C}" presName="linearProcess" presStyleCnt="0"/>
      <dgm:spPr/>
    </dgm:pt>
    <dgm:pt modelId="{47FB1442-F10E-462B-8A15-83AAF5882B10}" type="pres">
      <dgm:prSet presAssocID="{1A010895-7CF0-4AFF-B0A0-90DC23FB241D}" presName="textNode" presStyleLbl="node1" presStyleIdx="0" presStyleCnt="5">
        <dgm:presLayoutVars>
          <dgm:bulletEnabled val="1"/>
        </dgm:presLayoutVars>
      </dgm:prSet>
      <dgm:spPr/>
      <dgm:t>
        <a:bodyPr/>
        <a:lstStyle/>
        <a:p>
          <a:endParaRPr lang="ru-RU"/>
        </a:p>
      </dgm:t>
    </dgm:pt>
    <dgm:pt modelId="{80A1DEC8-47D7-449F-81E8-F455CBA4B7F0}" type="pres">
      <dgm:prSet presAssocID="{4C7566BE-8EAC-475F-B37A-26271EE082B8}" presName="sibTrans" presStyleCnt="0"/>
      <dgm:spPr/>
    </dgm:pt>
    <dgm:pt modelId="{1EFCD85D-5165-49D7-AA2A-38C4EF18FE4D}" type="pres">
      <dgm:prSet presAssocID="{29619F7E-A83B-4176-B3A4-C0E9425BFDE0}" presName="textNode" presStyleLbl="node1" presStyleIdx="1" presStyleCnt="5">
        <dgm:presLayoutVars>
          <dgm:bulletEnabled val="1"/>
        </dgm:presLayoutVars>
      </dgm:prSet>
      <dgm:spPr/>
      <dgm:t>
        <a:bodyPr/>
        <a:lstStyle/>
        <a:p>
          <a:endParaRPr lang="ru-RU"/>
        </a:p>
      </dgm:t>
    </dgm:pt>
    <dgm:pt modelId="{9E3FE660-92C6-4427-917E-8A5F74F70CDC}" type="pres">
      <dgm:prSet presAssocID="{56B86B5E-FA82-4F92-B6DB-EA725AD805C6}" presName="sibTrans" presStyleCnt="0"/>
      <dgm:spPr/>
    </dgm:pt>
    <dgm:pt modelId="{69EC5AFD-4565-4E6D-9775-38ABC80E0C05}" type="pres">
      <dgm:prSet presAssocID="{F851C790-AAB2-409B-8E5E-82FD707C5046}" presName="textNode" presStyleLbl="node1" presStyleIdx="2" presStyleCnt="5">
        <dgm:presLayoutVars>
          <dgm:bulletEnabled val="1"/>
        </dgm:presLayoutVars>
      </dgm:prSet>
      <dgm:spPr/>
      <dgm:t>
        <a:bodyPr/>
        <a:lstStyle/>
        <a:p>
          <a:endParaRPr lang="ru-RU"/>
        </a:p>
      </dgm:t>
    </dgm:pt>
    <dgm:pt modelId="{ED34F436-5357-4D8B-A43A-B8658B5C3AC4}" type="pres">
      <dgm:prSet presAssocID="{08CE11D7-2B85-460F-A697-DEEE2379049F}" presName="sibTrans" presStyleCnt="0"/>
      <dgm:spPr/>
    </dgm:pt>
    <dgm:pt modelId="{19CD00E9-9ACE-46A4-8DF8-52512E5B2551}" type="pres">
      <dgm:prSet presAssocID="{4686C206-F887-4E8E-BC3B-7E4F502594BF}" presName="textNode" presStyleLbl="node1" presStyleIdx="3" presStyleCnt="5">
        <dgm:presLayoutVars>
          <dgm:bulletEnabled val="1"/>
        </dgm:presLayoutVars>
      </dgm:prSet>
      <dgm:spPr/>
      <dgm:t>
        <a:bodyPr/>
        <a:lstStyle/>
        <a:p>
          <a:endParaRPr lang="ru-RU"/>
        </a:p>
      </dgm:t>
    </dgm:pt>
    <dgm:pt modelId="{31566209-76A9-45EA-9BC5-93F58401D16C}" type="pres">
      <dgm:prSet presAssocID="{15DE40D0-3E0F-49EA-94DD-CA975D84B133}" presName="sibTrans" presStyleCnt="0"/>
      <dgm:spPr/>
    </dgm:pt>
    <dgm:pt modelId="{C934382A-B3CE-41D5-9D44-9B7A0E737DDA}" type="pres">
      <dgm:prSet presAssocID="{88C15B73-0459-46E3-84E6-8AD6EED34A03}" presName="textNode" presStyleLbl="node1" presStyleIdx="4" presStyleCnt="5">
        <dgm:presLayoutVars>
          <dgm:bulletEnabled val="1"/>
        </dgm:presLayoutVars>
      </dgm:prSet>
      <dgm:spPr/>
      <dgm:t>
        <a:bodyPr/>
        <a:lstStyle/>
        <a:p>
          <a:endParaRPr lang="ru-RU"/>
        </a:p>
      </dgm:t>
    </dgm:pt>
  </dgm:ptLst>
  <dgm:cxnLst>
    <dgm:cxn modelId="{62C816A2-7E2E-4ED6-A4BB-18C578DF7F2A}" type="presOf" srcId="{F851C790-AAB2-409B-8E5E-82FD707C5046}" destId="{69EC5AFD-4565-4E6D-9775-38ABC80E0C05}" srcOrd="0" destOrd="0" presId="urn:microsoft.com/office/officeart/2005/8/layout/hProcess9"/>
    <dgm:cxn modelId="{AED3A566-6EFE-4846-AF6F-E2C8B676B985}" type="presOf" srcId="{4686C206-F887-4E8E-BC3B-7E4F502594BF}" destId="{19CD00E9-9ACE-46A4-8DF8-52512E5B2551}" srcOrd="0" destOrd="0" presId="urn:microsoft.com/office/officeart/2005/8/layout/hProcess9"/>
    <dgm:cxn modelId="{26099F02-8CAD-4C74-AC47-32B0CBEBA600}" srcId="{D247A7E3-4968-47EA-9F04-0E4AA90A017C}" destId="{29619F7E-A83B-4176-B3A4-C0E9425BFDE0}" srcOrd="1" destOrd="0" parTransId="{8998C0D0-699D-4C38-9D5F-0CA677671910}" sibTransId="{56B86B5E-FA82-4F92-B6DB-EA725AD805C6}"/>
    <dgm:cxn modelId="{ABA1B357-07E7-4CF9-B5D8-2B2D18E87948}" type="presOf" srcId="{29619F7E-A83B-4176-B3A4-C0E9425BFDE0}" destId="{1EFCD85D-5165-49D7-AA2A-38C4EF18FE4D}" srcOrd="0" destOrd="0" presId="urn:microsoft.com/office/officeart/2005/8/layout/hProcess9"/>
    <dgm:cxn modelId="{CC6813F1-9BB3-4E12-944C-B79F591A1553}" type="presOf" srcId="{D247A7E3-4968-47EA-9F04-0E4AA90A017C}" destId="{6484B898-833A-4177-B738-8F116BDE884E}" srcOrd="0" destOrd="0" presId="urn:microsoft.com/office/officeart/2005/8/layout/hProcess9"/>
    <dgm:cxn modelId="{038D0D7B-7B8C-43DC-9FA3-43846EFA5D4A}" type="presOf" srcId="{1A010895-7CF0-4AFF-B0A0-90DC23FB241D}" destId="{47FB1442-F10E-462B-8A15-83AAF5882B10}" srcOrd="0" destOrd="0" presId="urn:microsoft.com/office/officeart/2005/8/layout/hProcess9"/>
    <dgm:cxn modelId="{A9F3295C-E25D-45C3-8583-CD976888DBB8}" type="presOf" srcId="{88C15B73-0459-46E3-84E6-8AD6EED34A03}" destId="{C934382A-B3CE-41D5-9D44-9B7A0E737DDA}" srcOrd="0" destOrd="0" presId="urn:microsoft.com/office/officeart/2005/8/layout/hProcess9"/>
    <dgm:cxn modelId="{E6D59A96-E302-412B-AFA0-50F695FD7239}" srcId="{D247A7E3-4968-47EA-9F04-0E4AA90A017C}" destId="{F851C790-AAB2-409B-8E5E-82FD707C5046}" srcOrd="2" destOrd="0" parTransId="{EB76BECD-6DAB-4524-91AE-022008AA66D1}" sibTransId="{08CE11D7-2B85-460F-A697-DEEE2379049F}"/>
    <dgm:cxn modelId="{AE51F24B-0A21-4941-8DFC-A13F45E81DF2}" srcId="{D247A7E3-4968-47EA-9F04-0E4AA90A017C}" destId="{4686C206-F887-4E8E-BC3B-7E4F502594BF}" srcOrd="3" destOrd="0" parTransId="{5AC51FC4-583B-40CB-A4B6-190470B5DF8F}" sibTransId="{15DE40D0-3E0F-49EA-94DD-CA975D84B133}"/>
    <dgm:cxn modelId="{880A2D95-7722-4BA9-A3C8-D5A5E7FB4C3D}" srcId="{D247A7E3-4968-47EA-9F04-0E4AA90A017C}" destId="{88C15B73-0459-46E3-84E6-8AD6EED34A03}" srcOrd="4" destOrd="0" parTransId="{35B4FD8D-67D7-47A4-BF68-67DAEFBDABE7}" sibTransId="{F7C6F478-486F-46F8-8A0F-FAC97738725A}"/>
    <dgm:cxn modelId="{9AFEB915-C73C-46E0-925C-BC5FD66179D6}" srcId="{D247A7E3-4968-47EA-9F04-0E4AA90A017C}" destId="{1A010895-7CF0-4AFF-B0A0-90DC23FB241D}" srcOrd="0" destOrd="0" parTransId="{37A4CCDD-0195-4BE9-852A-1AF6EAC04252}" sibTransId="{4C7566BE-8EAC-475F-B37A-26271EE082B8}"/>
    <dgm:cxn modelId="{1E098666-D4B9-4F46-A2BD-62277028857D}" type="presParOf" srcId="{6484B898-833A-4177-B738-8F116BDE884E}" destId="{F382C6A7-231D-4DC2-9D0D-A9C30A0EF82D}" srcOrd="0" destOrd="0" presId="urn:microsoft.com/office/officeart/2005/8/layout/hProcess9"/>
    <dgm:cxn modelId="{4A1C8E91-E1CE-46D6-80B3-C19F2B39ABEB}" type="presParOf" srcId="{6484B898-833A-4177-B738-8F116BDE884E}" destId="{8563864A-A201-4D4D-8AFA-F8EC235DE3E3}" srcOrd="1" destOrd="0" presId="urn:microsoft.com/office/officeart/2005/8/layout/hProcess9"/>
    <dgm:cxn modelId="{87D854A1-EC62-4FD6-8876-11B8F570B4A6}" type="presParOf" srcId="{8563864A-A201-4D4D-8AFA-F8EC235DE3E3}" destId="{47FB1442-F10E-462B-8A15-83AAF5882B10}" srcOrd="0" destOrd="0" presId="urn:microsoft.com/office/officeart/2005/8/layout/hProcess9"/>
    <dgm:cxn modelId="{3A8383D8-CBC1-4D8F-AF46-2C88C905B0B3}" type="presParOf" srcId="{8563864A-A201-4D4D-8AFA-F8EC235DE3E3}" destId="{80A1DEC8-47D7-449F-81E8-F455CBA4B7F0}" srcOrd="1" destOrd="0" presId="urn:microsoft.com/office/officeart/2005/8/layout/hProcess9"/>
    <dgm:cxn modelId="{D900B6FA-7616-40BD-8676-BF32C96AB258}" type="presParOf" srcId="{8563864A-A201-4D4D-8AFA-F8EC235DE3E3}" destId="{1EFCD85D-5165-49D7-AA2A-38C4EF18FE4D}" srcOrd="2" destOrd="0" presId="urn:microsoft.com/office/officeart/2005/8/layout/hProcess9"/>
    <dgm:cxn modelId="{0D21A5B8-97A0-463C-9882-05CCC92DAFB6}" type="presParOf" srcId="{8563864A-A201-4D4D-8AFA-F8EC235DE3E3}" destId="{9E3FE660-92C6-4427-917E-8A5F74F70CDC}" srcOrd="3" destOrd="0" presId="urn:microsoft.com/office/officeart/2005/8/layout/hProcess9"/>
    <dgm:cxn modelId="{4A8F3FC2-6E7F-43DA-B4B6-002550B2E12B}" type="presParOf" srcId="{8563864A-A201-4D4D-8AFA-F8EC235DE3E3}" destId="{69EC5AFD-4565-4E6D-9775-38ABC80E0C05}" srcOrd="4" destOrd="0" presId="urn:microsoft.com/office/officeart/2005/8/layout/hProcess9"/>
    <dgm:cxn modelId="{E246409A-813E-4E80-9287-7678AAEFE8B5}" type="presParOf" srcId="{8563864A-A201-4D4D-8AFA-F8EC235DE3E3}" destId="{ED34F436-5357-4D8B-A43A-B8658B5C3AC4}" srcOrd="5" destOrd="0" presId="urn:microsoft.com/office/officeart/2005/8/layout/hProcess9"/>
    <dgm:cxn modelId="{25FC8B4D-8277-45A1-B61F-5E3350525023}" type="presParOf" srcId="{8563864A-A201-4D4D-8AFA-F8EC235DE3E3}" destId="{19CD00E9-9ACE-46A4-8DF8-52512E5B2551}" srcOrd="6" destOrd="0" presId="urn:microsoft.com/office/officeart/2005/8/layout/hProcess9"/>
    <dgm:cxn modelId="{D1F3418A-4327-4797-8073-C87BD53BD13B}" type="presParOf" srcId="{8563864A-A201-4D4D-8AFA-F8EC235DE3E3}" destId="{31566209-76A9-45EA-9BC5-93F58401D16C}" srcOrd="7" destOrd="0" presId="urn:microsoft.com/office/officeart/2005/8/layout/hProcess9"/>
    <dgm:cxn modelId="{E9286CF8-40DE-4DB5-904C-BC2FED62C2BA}" type="presParOf" srcId="{8563864A-A201-4D4D-8AFA-F8EC235DE3E3}" destId="{C934382A-B3CE-41D5-9D44-9B7A0E737DDA}"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15FD01-DC4B-47D3-9B5C-B4B7C52DDC0B}">
      <dsp:nvSpPr>
        <dsp:cNvPr id="0" name=""/>
        <dsp:cNvSpPr/>
      </dsp:nvSpPr>
      <dsp:spPr>
        <a:xfrm>
          <a:off x="0" y="121643"/>
          <a:ext cx="10241557" cy="4096622"/>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rtl="0">
            <a:lnSpc>
              <a:spcPct val="90000"/>
            </a:lnSpc>
            <a:spcBef>
              <a:spcPct val="0"/>
            </a:spcBef>
            <a:spcAft>
              <a:spcPct val="35000"/>
            </a:spcAft>
          </a:pPr>
          <a:r>
            <a:rPr lang="ru-RU" sz="2500" kern="1200" smtClean="0"/>
            <a:t>Тәжірибе көрсеткендей психолог ертелі-кеш тренинг таптың жүргізушісі болуды байқап көреді. Бұл жағдайда дайын схема немесе сценарийге жүгінуге болады. Топтық тренинг жұмысының мазмұны тренердің тұлғасына байланысты. Осыдан шығатын қорытынды - әр тренинг тренердің құруына байланысты болады.Негізі тренинг тақырыпты анықтаудан бастап құрылады. Ол, әрине, топ құрамына, уақытқа, нақты талқыланатын прблемаға байланысты болады.Тренингті ұйымдастыру процесі көптеген еңбек көздерінен көруге болады. Тек ондағы ескеретін жағдай ол сол тренер құрған, қайталанбас нұсқасы болып табылады. </a:t>
          </a:r>
          <a:endParaRPr lang="ru-RU" sz="2500" kern="1200"/>
        </a:p>
      </dsp:txBody>
      <dsp:txXfrm>
        <a:off x="0" y="121643"/>
        <a:ext cx="10241557" cy="4096622"/>
      </dsp:txXfrm>
    </dsp:sp>
    <dsp:sp modelId="{32BCBF59-5515-41E1-8AAB-C529A3AC4A63}">
      <dsp:nvSpPr>
        <dsp:cNvPr id="0" name=""/>
        <dsp:cNvSpPr/>
      </dsp:nvSpPr>
      <dsp:spPr>
        <a:xfrm>
          <a:off x="0" y="4218265"/>
          <a:ext cx="10241557" cy="1098000"/>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7103FC-F7FA-421E-84DD-63CF5C4BD727}">
      <dsp:nvSpPr>
        <dsp:cNvPr id="0" name=""/>
        <dsp:cNvSpPr/>
      </dsp:nvSpPr>
      <dsp:spPr>
        <a:xfrm>
          <a:off x="0" y="1132609"/>
          <a:ext cx="10013787" cy="1510145"/>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E4A6701-215C-47A4-8C2F-25B05E8E66E2}">
      <dsp:nvSpPr>
        <dsp:cNvPr id="0" name=""/>
        <dsp:cNvSpPr/>
      </dsp:nvSpPr>
      <dsp:spPr>
        <a:xfrm>
          <a:off x="4400" y="0"/>
          <a:ext cx="2904389" cy="15101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2024" tIns="192024" rIns="192024" bIns="192024" numCol="1" spcCol="1270" anchor="b" anchorCtr="0">
          <a:noAutofit/>
        </a:bodyPr>
        <a:lstStyle/>
        <a:p>
          <a:pPr lvl="0" algn="ctr" defTabSz="1200150" rtl="0">
            <a:lnSpc>
              <a:spcPct val="90000"/>
            </a:lnSpc>
            <a:spcBef>
              <a:spcPct val="0"/>
            </a:spcBef>
            <a:spcAft>
              <a:spcPct val="35000"/>
            </a:spcAft>
          </a:pPr>
          <a:r>
            <a:rPr lang="ru-RU" sz="2700" kern="1200" smtClean="0"/>
            <a:t>1) орындауға деген ниеті болу керек; </a:t>
          </a:r>
          <a:endParaRPr lang="ru-RU" sz="2700" kern="1200"/>
        </a:p>
      </dsp:txBody>
      <dsp:txXfrm>
        <a:off x="4400" y="0"/>
        <a:ext cx="2904389" cy="1510145"/>
      </dsp:txXfrm>
    </dsp:sp>
    <dsp:sp modelId="{F28DA91E-B31C-406E-BDFD-752EBE9D2C28}">
      <dsp:nvSpPr>
        <dsp:cNvPr id="0" name=""/>
        <dsp:cNvSpPr/>
      </dsp:nvSpPr>
      <dsp:spPr>
        <a:xfrm>
          <a:off x="1267827" y="1698913"/>
          <a:ext cx="377536" cy="37753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451688-59FE-491E-9FD9-C35AE537965C}">
      <dsp:nvSpPr>
        <dsp:cNvPr id="0" name=""/>
        <dsp:cNvSpPr/>
      </dsp:nvSpPr>
      <dsp:spPr>
        <a:xfrm>
          <a:off x="3054009" y="2265218"/>
          <a:ext cx="2904389" cy="15101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2024" tIns="192024" rIns="192024" bIns="192024" numCol="1" spcCol="1270" anchor="t" anchorCtr="0">
          <a:noAutofit/>
        </a:bodyPr>
        <a:lstStyle/>
        <a:p>
          <a:pPr lvl="0" algn="ctr" defTabSz="1200150" rtl="0">
            <a:lnSpc>
              <a:spcPct val="90000"/>
            </a:lnSpc>
            <a:spcBef>
              <a:spcPct val="0"/>
            </a:spcBef>
            <a:spcAft>
              <a:spcPct val="35000"/>
            </a:spcAft>
          </a:pPr>
          <a:r>
            <a:rPr lang="ru-RU" sz="2700" kern="1200" smtClean="0"/>
            <a:t>2) қалай орындауды білу керек; </a:t>
          </a:r>
          <a:endParaRPr lang="ru-RU" sz="2700" kern="1200"/>
        </a:p>
      </dsp:txBody>
      <dsp:txXfrm>
        <a:off x="3054009" y="2265218"/>
        <a:ext cx="2904389" cy="1510145"/>
      </dsp:txXfrm>
    </dsp:sp>
    <dsp:sp modelId="{0C094F01-CBA3-4171-AE87-EC4C6758A59E}">
      <dsp:nvSpPr>
        <dsp:cNvPr id="0" name=""/>
        <dsp:cNvSpPr/>
      </dsp:nvSpPr>
      <dsp:spPr>
        <a:xfrm>
          <a:off x="4317436" y="1698913"/>
          <a:ext cx="377536" cy="37753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A3A418F-7ECD-4C09-870D-9F224EB7E220}">
      <dsp:nvSpPr>
        <dsp:cNvPr id="0" name=""/>
        <dsp:cNvSpPr/>
      </dsp:nvSpPr>
      <dsp:spPr>
        <a:xfrm>
          <a:off x="6103618" y="0"/>
          <a:ext cx="2904389" cy="15101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2024" tIns="192024" rIns="192024" bIns="192024" numCol="1" spcCol="1270" anchor="b" anchorCtr="0">
          <a:noAutofit/>
        </a:bodyPr>
        <a:lstStyle/>
        <a:p>
          <a:pPr lvl="0" algn="ctr" defTabSz="1200150" rtl="0">
            <a:lnSpc>
              <a:spcPct val="90000"/>
            </a:lnSpc>
            <a:spcBef>
              <a:spcPct val="0"/>
            </a:spcBef>
            <a:spcAft>
              <a:spcPct val="35000"/>
            </a:spcAft>
          </a:pPr>
          <a:r>
            <a:rPr lang="ru-RU" sz="2700" kern="1200" smtClean="0"/>
            <a:t>3) орындай алу керек. </a:t>
          </a:r>
          <a:endParaRPr lang="ru-RU" sz="2700" kern="1200"/>
        </a:p>
      </dsp:txBody>
      <dsp:txXfrm>
        <a:off x="6103618" y="0"/>
        <a:ext cx="2904389" cy="1510145"/>
      </dsp:txXfrm>
    </dsp:sp>
    <dsp:sp modelId="{2EA1C771-D680-407A-88CD-E8D84EE197C2}">
      <dsp:nvSpPr>
        <dsp:cNvPr id="0" name=""/>
        <dsp:cNvSpPr/>
      </dsp:nvSpPr>
      <dsp:spPr>
        <a:xfrm>
          <a:off x="7367045" y="1698913"/>
          <a:ext cx="377536" cy="377536"/>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B023AD-B064-4123-A196-3539ADA63C0D}">
      <dsp:nvSpPr>
        <dsp:cNvPr id="0" name=""/>
        <dsp:cNvSpPr/>
      </dsp:nvSpPr>
      <dsp:spPr>
        <a:xfrm>
          <a:off x="0" y="29204"/>
          <a:ext cx="10058399" cy="1286634"/>
        </a:xfrm>
        <a:prstGeom prst="roundRect">
          <a:avLst/>
        </a:prstGeom>
        <a:blipFill rotWithShape="0">
          <a:blip xmlns:r="http://schemas.openxmlformats.org/officeDocument/2006/relationships" r:embed="rId1">
            <a:duotone>
              <a:schemeClr val="accent1">
                <a:hueOff val="0"/>
                <a:satOff val="0"/>
                <a:lumOff val="0"/>
                <a:alphaOff val="0"/>
                <a:shade val="36000"/>
                <a:satMod val="120000"/>
              </a:schemeClr>
              <a:schemeClr val="accent1">
                <a:hueOff val="0"/>
                <a:satOff val="0"/>
                <a:lumOff val="0"/>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ru-RU" sz="2300" kern="1200" smtClean="0"/>
            <a:t>1) нәтижелі қарым-қатынастың мәні, қарым-қатынастағы стратегиялар мен технологиялар туралы елестер алу керек;</a:t>
          </a:r>
          <a:endParaRPr lang="ru-RU" sz="2300" kern="1200"/>
        </a:p>
      </dsp:txBody>
      <dsp:txXfrm>
        <a:off x="62808" y="92012"/>
        <a:ext cx="9932783" cy="1161018"/>
      </dsp:txXfrm>
    </dsp:sp>
    <dsp:sp modelId="{C92D2028-8108-423C-8F7A-3A9BD2A8E8D1}">
      <dsp:nvSpPr>
        <dsp:cNvPr id="0" name=""/>
        <dsp:cNvSpPr/>
      </dsp:nvSpPr>
      <dsp:spPr>
        <a:xfrm>
          <a:off x="0" y="1382078"/>
          <a:ext cx="10058399" cy="1286634"/>
        </a:xfrm>
        <a:prstGeom prst="roundRect">
          <a:avLst/>
        </a:prstGeom>
        <a:blipFill rotWithShape="0">
          <a:blip xmlns:r="http://schemas.openxmlformats.org/officeDocument/2006/relationships" r:embed="rId1">
            <a:duotone>
              <a:schemeClr val="accent1">
                <a:hueOff val="0"/>
                <a:satOff val="0"/>
                <a:lumOff val="0"/>
                <a:alphaOff val="0"/>
                <a:shade val="36000"/>
                <a:satMod val="120000"/>
              </a:schemeClr>
              <a:schemeClr val="accent1">
                <a:hueOff val="0"/>
                <a:satOff val="0"/>
                <a:lumOff val="0"/>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ru-RU" sz="2300" kern="1200" smtClean="0"/>
            <a:t>2) қарым-қатынастың әртүрлі стратегиялары мен технологияларына деген жеке қатынас қалыптастыру, яғни өзіне көп жағынан сай келетінін таңдау;</a:t>
          </a:r>
          <a:endParaRPr lang="ru-RU" sz="2300" kern="1200"/>
        </a:p>
      </dsp:txBody>
      <dsp:txXfrm>
        <a:off x="62808" y="1444886"/>
        <a:ext cx="9932783" cy="1161018"/>
      </dsp:txXfrm>
    </dsp:sp>
    <dsp:sp modelId="{85A3AE60-2DD2-48CC-BD14-EC13DCCEDC81}">
      <dsp:nvSpPr>
        <dsp:cNvPr id="0" name=""/>
        <dsp:cNvSpPr/>
      </dsp:nvSpPr>
      <dsp:spPr>
        <a:xfrm>
          <a:off x="0" y="2734953"/>
          <a:ext cx="10058399" cy="1286634"/>
        </a:xfrm>
        <a:prstGeom prst="roundRect">
          <a:avLst/>
        </a:prstGeom>
        <a:blipFill rotWithShape="0">
          <a:blip xmlns:r="http://schemas.openxmlformats.org/officeDocument/2006/relationships" r:embed="rId1">
            <a:duotone>
              <a:schemeClr val="accent1">
                <a:hueOff val="0"/>
                <a:satOff val="0"/>
                <a:lumOff val="0"/>
                <a:alphaOff val="0"/>
                <a:shade val="36000"/>
                <a:satMod val="120000"/>
              </a:schemeClr>
              <a:schemeClr val="accent1">
                <a:hueOff val="0"/>
                <a:satOff val="0"/>
                <a:lumOff val="0"/>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ru-RU" sz="2300" kern="1200" smtClean="0"/>
            <a:t>3) әртүллі жағдайдағы қарым-қатынасқа қажетті нақты техникаларға жаттығу, мінез-құлықтың әртүрлі стратегияларын қолданып көру.</a:t>
          </a:r>
          <a:endParaRPr lang="ru-RU" sz="2300" kern="1200"/>
        </a:p>
      </dsp:txBody>
      <dsp:txXfrm>
        <a:off x="62808" y="2797761"/>
        <a:ext cx="9932783" cy="116101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44E437-E001-4FDA-BE6A-D79B181F210F}">
      <dsp:nvSpPr>
        <dsp:cNvPr id="0" name=""/>
        <dsp:cNvSpPr/>
      </dsp:nvSpPr>
      <dsp:spPr>
        <a:xfrm>
          <a:off x="0" y="14471"/>
          <a:ext cx="10058399" cy="6364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ru-RU" sz="1600" kern="1200" smtClean="0"/>
            <a:t>•	 топ қатысушыларына өз іс-әрекеттерінде  қандай ережеге негізделетінін, арқа  сүйейтінін  ақпараттау;</a:t>
          </a:r>
          <a:endParaRPr lang="ru-RU" sz="1600" kern="1200"/>
        </a:p>
      </dsp:txBody>
      <dsp:txXfrm>
        <a:off x="31070" y="45541"/>
        <a:ext cx="9996259" cy="574340"/>
      </dsp:txXfrm>
    </dsp:sp>
    <dsp:sp modelId="{88AC679A-2804-4E83-B4F7-B0DA9D7ADAB9}">
      <dsp:nvSpPr>
        <dsp:cNvPr id="0" name=""/>
        <dsp:cNvSpPr/>
      </dsp:nvSpPr>
      <dsp:spPr>
        <a:xfrm>
          <a:off x="0" y="697031"/>
          <a:ext cx="10058399" cy="6364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ru-RU" sz="1600" kern="1200" smtClean="0"/>
            <a:t>•	 жұмыстың басында  топтың  зейіні  неге  концентрацияланатынын  түсіндіруге;</a:t>
          </a:r>
          <a:endParaRPr lang="ru-RU" sz="1600" kern="1200"/>
        </a:p>
      </dsp:txBody>
      <dsp:txXfrm>
        <a:off x="31070" y="728101"/>
        <a:ext cx="9996259" cy="574340"/>
      </dsp:txXfrm>
    </dsp:sp>
    <dsp:sp modelId="{818A41BC-BD02-448C-A6EC-C99800C70D7E}">
      <dsp:nvSpPr>
        <dsp:cNvPr id="0" name=""/>
        <dsp:cNvSpPr/>
      </dsp:nvSpPr>
      <dsp:spPr>
        <a:xfrm>
          <a:off x="0" y="1379591"/>
          <a:ext cx="10058399" cy="6364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ru-RU" sz="1600" kern="1200" smtClean="0"/>
            <a:t>•	 топқа  қандай материал  беруді, іс-әрекеттің  қандай түрлерінде  ойнауды  шешуге;</a:t>
          </a:r>
          <a:endParaRPr lang="ru-RU" sz="1600" kern="1200"/>
        </a:p>
      </dsp:txBody>
      <dsp:txXfrm>
        <a:off x="31070" y="1410661"/>
        <a:ext cx="9996259" cy="574340"/>
      </dsp:txXfrm>
    </dsp:sp>
    <dsp:sp modelId="{085BD0D3-8A57-451C-A0B2-670A346FAF18}">
      <dsp:nvSpPr>
        <dsp:cNvPr id="0" name=""/>
        <dsp:cNvSpPr/>
      </dsp:nvSpPr>
      <dsp:spPr>
        <a:xfrm>
          <a:off x="0" y="2062152"/>
          <a:ext cx="10058399" cy="6364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ru-RU" sz="1600" kern="1200" smtClean="0"/>
            <a:t>•	   топтағы қатысушыға  қатысты  тұлғалық материал  қатынасында конфиденциялдық принципінің маңыздылығын  анықтауға;</a:t>
          </a:r>
          <a:endParaRPr lang="ru-RU" sz="1600" kern="1200"/>
        </a:p>
      </dsp:txBody>
      <dsp:txXfrm>
        <a:off x="31070" y="2093222"/>
        <a:ext cx="9996259" cy="574340"/>
      </dsp:txXfrm>
    </dsp:sp>
    <dsp:sp modelId="{E6180D53-22CC-46F8-A29A-969599A79D92}">
      <dsp:nvSpPr>
        <dsp:cNvPr id="0" name=""/>
        <dsp:cNvSpPr/>
      </dsp:nvSpPr>
      <dsp:spPr>
        <a:xfrm>
          <a:off x="0" y="2744711"/>
          <a:ext cx="10058399" cy="6364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ru-RU" sz="1600" kern="1200" smtClean="0"/>
            <a:t>•	 қатысушылардың  өз проблемасы мен атмосферадағы  эмоцияларын  ашық ұстауға  жағдай жасауға ; </a:t>
          </a:r>
          <a:endParaRPr lang="ru-RU" sz="1600" kern="1200"/>
        </a:p>
      </dsp:txBody>
      <dsp:txXfrm>
        <a:off x="31070" y="2775781"/>
        <a:ext cx="9996259" cy="574340"/>
      </dsp:txXfrm>
    </dsp:sp>
    <dsp:sp modelId="{F20DBC58-4F48-454E-B960-941C8B836177}">
      <dsp:nvSpPr>
        <dsp:cNvPr id="0" name=""/>
        <dsp:cNvSpPr/>
      </dsp:nvSpPr>
      <dsp:spPr>
        <a:xfrm>
          <a:off x="0" y="3427272"/>
          <a:ext cx="10058399" cy="6364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ru-RU" sz="1600" kern="1200" smtClean="0"/>
            <a:t>•	қатысушылар өз  жетістіктерін  талқылап,  тренер болса топтың  эффективтілігін  бағалауы үшін  қосымша  кездесулерді  жоспарлауға міндетті</a:t>
          </a:r>
          <a:endParaRPr lang="ru-RU" sz="1600" kern="1200"/>
        </a:p>
      </dsp:txBody>
      <dsp:txXfrm>
        <a:off x="31070" y="3458342"/>
        <a:ext cx="9996259" cy="57434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ru-RU" smtClean="0"/>
              <a:t>Образец заголовка</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01F49BA5-1225-4BF1-9F9C-823498728839}" type="datetimeFigureOut">
              <a:rPr lang="ru-RU" smtClean="0"/>
              <a:t>23.12.2020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05BB1F8F-B5D8-4A82-8478-CB9BEED8E8F5}" type="slidenum">
              <a:rPr lang="ru-RU" smtClean="0"/>
              <a:t>‹#›</a:t>
            </a:fld>
            <a:endParaRPr lang="ru-RU"/>
          </a:p>
        </p:txBody>
      </p:sp>
    </p:spTree>
    <p:extLst>
      <p:ext uri="{BB962C8B-B14F-4D97-AF65-F5344CB8AC3E}">
        <p14:creationId xmlns:p14="http://schemas.microsoft.com/office/powerpoint/2010/main" val="3649772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1F49BA5-1225-4BF1-9F9C-823498728839}" type="datetimeFigureOut">
              <a:rPr lang="ru-RU" smtClean="0"/>
              <a:t>23.12.2020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5BB1F8F-B5D8-4A82-8478-CB9BEED8E8F5}" type="slidenum">
              <a:rPr lang="ru-RU" smtClean="0"/>
              <a:t>‹#›</a:t>
            </a:fld>
            <a:endParaRPr lang="ru-RU"/>
          </a:p>
        </p:txBody>
      </p:sp>
    </p:spTree>
    <p:extLst>
      <p:ext uri="{BB962C8B-B14F-4D97-AF65-F5344CB8AC3E}">
        <p14:creationId xmlns:p14="http://schemas.microsoft.com/office/powerpoint/2010/main" val="81190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1F49BA5-1225-4BF1-9F9C-823498728839}" type="datetimeFigureOut">
              <a:rPr lang="ru-RU" smtClean="0"/>
              <a:t>23.12.2020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5BB1F8F-B5D8-4A82-8478-CB9BEED8E8F5}" type="slidenum">
              <a:rPr lang="ru-RU" smtClean="0"/>
              <a:t>‹#›</a:t>
            </a:fld>
            <a:endParaRPr lang="ru-RU"/>
          </a:p>
        </p:txBody>
      </p:sp>
    </p:spTree>
    <p:extLst>
      <p:ext uri="{BB962C8B-B14F-4D97-AF65-F5344CB8AC3E}">
        <p14:creationId xmlns:p14="http://schemas.microsoft.com/office/powerpoint/2010/main" val="3168497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01F49BA5-1225-4BF1-9F9C-823498728839}" type="datetimeFigureOut">
              <a:rPr lang="ru-RU" smtClean="0"/>
              <a:t>23.12.2020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05BB1F8F-B5D8-4A82-8478-CB9BEED8E8F5}" type="slidenum">
              <a:rPr lang="ru-RU" smtClean="0"/>
              <a:t>‹#›</a:t>
            </a:fld>
            <a:endParaRPr lang="ru-RU"/>
          </a:p>
        </p:txBody>
      </p:sp>
    </p:spTree>
    <p:extLst>
      <p:ext uri="{BB962C8B-B14F-4D97-AF65-F5344CB8AC3E}">
        <p14:creationId xmlns:p14="http://schemas.microsoft.com/office/powerpoint/2010/main" val="3193869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3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ru-RU" smtClean="0"/>
              <a:t>Образец заголовка</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a:xfrm>
            <a:off x="8593667" y="6272784"/>
            <a:ext cx="2644309" cy="365125"/>
          </a:xfrm>
        </p:spPr>
        <p:txBody>
          <a:bodyPr/>
          <a:lstStyle/>
          <a:p>
            <a:fld id="{01F49BA5-1225-4BF1-9F9C-823498728839}" type="datetimeFigureOut">
              <a:rPr lang="ru-RU" smtClean="0"/>
              <a:t>23.12.2020</a:t>
            </a:fld>
            <a:endParaRPr lang="ru-RU"/>
          </a:p>
        </p:txBody>
      </p:sp>
      <p:sp>
        <p:nvSpPr>
          <p:cNvPr id="5" name="Footer Placeholder 4"/>
          <p:cNvSpPr>
            <a:spLocks noGrp="1"/>
          </p:cNvSpPr>
          <p:nvPr>
            <p:ph type="ftr" sz="quarter" idx="11"/>
          </p:nvPr>
        </p:nvSpPr>
        <p:spPr>
          <a:xfrm>
            <a:off x="2182708" y="6272784"/>
            <a:ext cx="6327648" cy="365125"/>
          </a:xfrm>
        </p:spPr>
        <p:txBody>
          <a:bodyPr/>
          <a:lstStyle/>
          <a:p>
            <a:endParaRPr lang="ru-RU"/>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05BB1F8F-B5D8-4A82-8478-CB9BEED8E8F5}" type="slidenum">
              <a:rPr lang="ru-RU" smtClean="0"/>
              <a:t>‹#›</a:t>
            </a:fld>
            <a:endParaRPr lang="ru-RU"/>
          </a:p>
        </p:txBody>
      </p:sp>
    </p:spTree>
    <p:extLst>
      <p:ext uri="{BB962C8B-B14F-4D97-AF65-F5344CB8AC3E}">
        <p14:creationId xmlns:p14="http://schemas.microsoft.com/office/powerpoint/2010/main" val="17595568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01F49BA5-1225-4BF1-9F9C-823498728839}" type="datetimeFigureOut">
              <a:rPr lang="ru-RU" smtClean="0"/>
              <a:t>23.12.2020</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05BB1F8F-B5D8-4A82-8478-CB9BEED8E8F5}" type="slidenum">
              <a:rPr lang="ru-RU" smtClean="0"/>
              <a:t>‹#›</a:t>
            </a:fld>
            <a:endParaRPr lang="ru-RU"/>
          </a:p>
        </p:txBody>
      </p:sp>
    </p:spTree>
    <p:extLst>
      <p:ext uri="{BB962C8B-B14F-4D97-AF65-F5344CB8AC3E}">
        <p14:creationId xmlns:p14="http://schemas.microsoft.com/office/powerpoint/2010/main" val="2758034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01F49BA5-1225-4BF1-9F9C-823498728839}" type="datetimeFigureOut">
              <a:rPr lang="ru-RU" smtClean="0"/>
              <a:t>23.12.2020</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05BB1F8F-B5D8-4A82-8478-CB9BEED8E8F5}" type="slidenum">
              <a:rPr lang="ru-RU" smtClean="0"/>
              <a:t>‹#›</a:t>
            </a:fld>
            <a:endParaRPr lang="ru-RU"/>
          </a:p>
        </p:txBody>
      </p:sp>
    </p:spTree>
    <p:extLst>
      <p:ext uri="{BB962C8B-B14F-4D97-AF65-F5344CB8AC3E}">
        <p14:creationId xmlns:p14="http://schemas.microsoft.com/office/powerpoint/2010/main" val="2011786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01F49BA5-1225-4BF1-9F9C-823498728839}" type="datetimeFigureOut">
              <a:rPr lang="ru-RU" smtClean="0"/>
              <a:t>23.12.2020</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05BB1F8F-B5D8-4A82-8478-CB9BEED8E8F5}" type="slidenum">
              <a:rPr lang="ru-RU" smtClean="0"/>
              <a:t>‹#›</a:t>
            </a:fld>
            <a:endParaRPr lang="ru-RU"/>
          </a:p>
        </p:txBody>
      </p:sp>
    </p:spTree>
    <p:extLst>
      <p:ext uri="{BB962C8B-B14F-4D97-AF65-F5344CB8AC3E}">
        <p14:creationId xmlns:p14="http://schemas.microsoft.com/office/powerpoint/2010/main" val="1642814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F49BA5-1225-4BF1-9F9C-823498728839}" type="datetimeFigureOut">
              <a:rPr lang="ru-RU" smtClean="0"/>
              <a:t>23.12.2020</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05BB1F8F-B5D8-4A82-8478-CB9BEED8E8F5}" type="slidenum">
              <a:rPr lang="ru-RU" smtClean="0"/>
              <a:t>‹#›</a:t>
            </a:fld>
            <a:endParaRPr lang="ru-RU"/>
          </a:p>
        </p:txBody>
      </p:sp>
    </p:spTree>
    <p:extLst>
      <p:ext uri="{BB962C8B-B14F-4D97-AF65-F5344CB8AC3E}">
        <p14:creationId xmlns:p14="http://schemas.microsoft.com/office/powerpoint/2010/main" val="17078159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ru-RU" smtClean="0"/>
              <a:t>Образец заголовка</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1F49BA5-1225-4BF1-9F9C-823498728839}" type="datetimeFigureOut">
              <a:rPr lang="ru-RU" smtClean="0"/>
              <a:t>23.12.2020</a:t>
            </a:fld>
            <a:endParaRPr lang="ru-RU"/>
          </a:p>
        </p:txBody>
      </p:sp>
      <p:sp>
        <p:nvSpPr>
          <p:cNvPr id="6" name="Footer Placeholder 5"/>
          <p:cNvSpPr>
            <a:spLocks noGrp="1"/>
          </p:cNvSpPr>
          <p:nvPr>
            <p:ph type="ftr" sz="quarter" idx="11"/>
          </p:nvPr>
        </p:nvSpPr>
        <p:spPr/>
        <p:txBody>
          <a:bodyPr/>
          <a:lstStyle/>
          <a:p>
            <a:endParaRPr lang="ru-RU"/>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05BB1F8F-B5D8-4A82-8478-CB9BEED8E8F5}" type="slidenum">
              <a:rPr lang="ru-RU" smtClean="0"/>
              <a:t>‹#›</a:t>
            </a:fld>
            <a:endParaRPr lang="ru-RU"/>
          </a:p>
        </p:txBody>
      </p:sp>
    </p:spTree>
    <p:extLst>
      <p:ext uri="{BB962C8B-B14F-4D97-AF65-F5344CB8AC3E}">
        <p14:creationId xmlns:p14="http://schemas.microsoft.com/office/powerpoint/2010/main" val="3810527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01F49BA5-1225-4BF1-9F9C-823498728839}" type="datetimeFigureOut">
              <a:rPr lang="ru-RU" smtClean="0"/>
              <a:t>23.12.2020</a:t>
            </a:fld>
            <a:endParaRPr lang="ru-RU"/>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05BB1F8F-B5D8-4A82-8478-CB9BEED8E8F5}" type="slidenum">
              <a:rPr lang="ru-RU" smtClean="0"/>
              <a:t>‹#›</a:t>
            </a:fld>
            <a:endParaRPr lang="ru-RU"/>
          </a:p>
        </p:txBody>
      </p:sp>
    </p:spTree>
    <p:extLst>
      <p:ext uri="{BB962C8B-B14F-4D97-AF65-F5344CB8AC3E}">
        <p14:creationId xmlns:p14="http://schemas.microsoft.com/office/powerpoint/2010/main" val="2437931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01F49BA5-1225-4BF1-9F9C-823498728839}" type="datetimeFigureOut">
              <a:rPr lang="ru-RU" smtClean="0"/>
              <a:t>23.12.2020</a:t>
            </a:fld>
            <a:endParaRPr lang="ru-RU"/>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ru-RU"/>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n-lt"/>
              </a:defRPr>
            </a:lvl1pPr>
          </a:lstStyle>
          <a:p>
            <a:fld id="{05BB1F8F-B5D8-4A82-8478-CB9BEED8E8F5}" type="slidenum">
              <a:rPr lang="ru-RU" smtClean="0"/>
              <a:t>‹#›</a:t>
            </a:fld>
            <a:endParaRPr lang="ru-RU"/>
          </a:p>
        </p:txBody>
      </p:sp>
    </p:spTree>
    <p:extLst>
      <p:ext uri="{BB962C8B-B14F-4D97-AF65-F5344CB8AC3E}">
        <p14:creationId xmlns:p14="http://schemas.microsoft.com/office/powerpoint/2010/main" val="328468092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psylib.org.ua/books/index.htm%20-%2013.12.05"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051559" y="1432223"/>
            <a:ext cx="10212185" cy="3035808"/>
          </a:xfrm>
        </p:spPr>
        <p:txBody>
          <a:bodyPr/>
          <a:lstStyle/>
          <a:p>
            <a:r>
              <a:rPr lang="ru-RU" sz="4800" dirty="0" err="1"/>
              <a:t>Тренингтің</a:t>
            </a:r>
            <a:r>
              <a:rPr lang="ru-RU" sz="4800" dirty="0"/>
              <a:t> </a:t>
            </a:r>
            <a:r>
              <a:rPr lang="ru-RU" sz="4800" dirty="0" err="1"/>
              <a:t>әр</a:t>
            </a:r>
            <a:r>
              <a:rPr lang="ru-RU" sz="4800" dirty="0"/>
              <a:t> </a:t>
            </a:r>
            <a:r>
              <a:rPr lang="ru-RU" sz="4800" dirty="0" err="1"/>
              <a:t>түрлі</a:t>
            </a:r>
            <a:r>
              <a:rPr lang="ru-RU" sz="4800" dirty="0"/>
              <a:t> </a:t>
            </a:r>
            <a:r>
              <a:rPr lang="ru-RU" sz="4800" dirty="0" err="1"/>
              <a:t>кезеңдеріндегі</a:t>
            </a:r>
            <a:r>
              <a:rPr lang="ru-RU" sz="4800" dirty="0"/>
              <a:t> тренер </a:t>
            </a:r>
            <a:r>
              <a:rPr lang="ru-RU" sz="4800" dirty="0" err="1"/>
              <a:t>жұмысының</a:t>
            </a:r>
            <a:r>
              <a:rPr lang="ru-RU" sz="4800" dirty="0"/>
              <a:t> </a:t>
            </a:r>
            <a:r>
              <a:rPr lang="ru-RU" sz="4800" dirty="0" err="1"/>
              <a:t>ерекшеліктері</a:t>
            </a:r>
            <a:endParaRPr lang="ru-RU" sz="4800" dirty="0"/>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42786302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Тренер:</a:t>
            </a:r>
          </a:p>
        </p:txBody>
      </p:sp>
      <p:graphicFrame>
        <p:nvGraphicFramePr>
          <p:cNvPr id="5" name="Объект 4"/>
          <p:cNvGraphicFramePr>
            <a:graphicFrameLocks noGrp="1"/>
          </p:cNvGraphicFramePr>
          <p:nvPr>
            <p:ph idx="1"/>
            <p:extLst>
              <p:ext uri="{D42A27DB-BD31-4B8C-83A1-F6EECF244321}">
                <p14:modId xmlns:p14="http://schemas.microsoft.com/office/powerpoint/2010/main" val="1625094187"/>
              </p:ext>
            </p:extLst>
          </p:nvPr>
        </p:nvGraphicFramePr>
        <p:xfrm>
          <a:off x="1069848" y="2093976"/>
          <a:ext cx="10058400" cy="40782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88559625"/>
      </p:ext>
    </p:extLst>
  </p:cSld>
  <p:clrMapOvr>
    <a:masterClrMapping/>
  </p:clrMapOvr>
  <p:transition spd="slow">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a:t>Тренинг </a:t>
            </a:r>
            <a:r>
              <a:rPr lang="ru-RU" dirty="0" err="1"/>
              <a:t>кезінде</a:t>
            </a:r>
            <a:r>
              <a:rPr lang="ru-RU" dirty="0"/>
              <a:t>  </a:t>
            </a:r>
            <a:r>
              <a:rPr lang="ru-RU" dirty="0" err="1"/>
              <a:t>мынадай</a:t>
            </a:r>
            <a:r>
              <a:rPr lang="ru-RU" dirty="0"/>
              <a:t> </a:t>
            </a:r>
            <a:r>
              <a:rPr lang="ru-RU" dirty="0" err="1"/>
              <a:t>қиын</a:t>
            </a:r>
            <a:r>
              <a:rPr lang="ru-RU" dirty="0"/>
              <a:t>  </a:t>
            </a:r>
            <a:r>
              <a:rPr lang="ru-RU" dirty="0" err="1"/>
              <a:t>ситуациялар</a:t>
            </a:r>
            <a:r>
              <a:rPr lang="ru-RU" dirty="0"/>
              <a:t>  </a:t>
            </a:r>
            <a:r>
              <a:rPr lang="ru-RU" dirty="0" err="1"/>
              <a:t>туындауы</a:t>
            </a:r>
            <a:r>
              <a:rPr lang="ru-RU" dirty="0"/>
              <a:t> </a:t>
            </a:r>
            <a:r>
              <a:rPr lang="ru-RU" dirty="0" err="1"/>
              <a:t>мүмкін</a:t>
            </a:r>
            <a:r>
              <a:rPr lang="ru-RU" dirty="0"/>
              <a:t>:</a:t>
            </a:r>
          </a:p>
        </p:txBody>
      </p:sp>
      <p:sp>
        <p:nvSpPr>
          <p:cNvPr id="3" name="Объект 2"/>
          <p:cNvSpPr>
            <a:spLocks noGrp="1"/>
          </p:cNvSpPr>
          <p:nvPr>
            <p:ph idx="1"/>
          </p:nvPr>
        </p:nvSpPr>
        <p:spPr/>
        <p:txBody>
          <a:bodyPr/>
          <a:lstStyle/>
          <a:p>
            <a:r>
              <a:rPr lang="ru-RU" dirty="0"/>
              <a:t>1. </a:t>
            </a:r>
            <a:r>
              <a:rPr lang="ru-RU" dirty="0" err="1"/>
              <a:t>Қатысушы</a:t>
            </a:r>
            <a:r>
              <a:rPr lang="ru-RU" dirty="0"/>
              <a:t>  </a:t>
            </a:r>
            <a:r>
              <a:rPr lang="ru-RU" dirty="0" err="1"/>
              <a:t>өзін</a:t>
            </a:r>
            <a:r>
              <a:rPr lang="ru-RU" dirty="0"/>
              <a:t> </a:t>
            </a:r>
            <a:r>
              <a:rPr lang="ru-RU" dirty="0" err="1"/>
              <a:t>агрессивті</a:t>
            </a:r>
            <a:r>
              <a:rPr lang="ru-RU" dirty="0"/>
              <a:t>  </a:t>
            </a:r>
            <a:r>
              <a:rPr lang="ru-RU" dirty="0" err="1"/>
              <a:t>көрсетеді</a:t>
            </a:r>
            <a:r>
              <a:rPr lang="ru-RU" dirty="0"/>
              <a:t>. </a:t>
            </a:r>
            <a:r>
              <a:rPr lang="ru-RU" dirty="0" err="1"/>
              <a:t>Бұл</a:t>
            </a:r>
            <a:r>
              <a:rPr lang="ru-RU" dirty="0"/>
              <a:t>  </a:t>
            </a:r>
            <a:r>
              <a:rPr lang="ru-RU" dirty="0" err="1"/>
              <a:t>қатысушыны</a:t>
            </a:r>
            <a:r>
              <a:rPr lang="ru-RU" dirty="0"/>
              <a:t>  </a:t>
            </a:r>
            <a:r>
              <a:rPr lang="ru-RU" dirty="0" err="1"/>
              <a:t>шеңберден</a:t>
            </a:r>
            <a:r>
              <a:rPr lang="ru-RU" dirty="0"/>
              <a:t>  </a:t>
            </a:r>
            <a:r>
              <a:rPr lang="ru-RU" dirty="0" err="1"/>
              <a:t>тыс</a:t>
            </a:r>
            <a:r>
              <a:rPr lang="ru-RU" dirty="0"/>
              <a:t>  </a:t>
            </a:r>
            <a:r>
              <a:rPr lang="ru-RU" dirty="0" err="1"/>
              <a:t>артына</a:t>
            </a:r>
            <a:r>
              <a:rPr lang="ru-RU" dirty="0"/>
              <a:t> </a:t>
            </a:r>
            <a:r>
              <a:rPr lang="ru-RU" dirty="0" err="1"/>
              <a:t>қаратып</a:t>
            </a:r>
            <a:r>
              <a:rPr lang="ru-RU" dirty="0"/>
              <a:t>  </a:t>
            </a:r>
            <a:r>
              <a:rPr lang="ru-RU" dirty="0" err="1"/>
              <a:t>отырғызу</a:t>
            </a:r>
            <a:r>
              <a:rPr lang="ru-RU" dirty="0"/>
              <a:t>  </a:t>
            </a:r>
            <a:r>
              <a:rPr lang="ru-RU" dirty="0" err="1"/>
              <a:t>тиімді</a:t>
            </a:r>
            <a:r>
              <a:rPr lang="ru-RU" dirty="0"/>
              <a:t>. Тренер </a:t>
            </a:r>
            <a:r>
              <a:rPr lang="ru-RU" dirty="0" err="1"/>
              <a:t>бұл</a:t>
            </a:r>
            <a:r>
              <a:rPr lang="ru-RU" dirty="0"/>
              <a:t>  </a:t>
            </a:r>
            <a:r>
              <a:rPr lang="ru-RU" dirty="0" err="1"/>
              <a:t>ситуацияны</a:t>
            </a:r>
            <a:r>
              <a:rPr lang="ru-RU" dirty="0"/>
              <a:t>  </a:t>
            </a:r>
            <a:r>
              <a:rPr lang="ru-RU" dirty="0" err="1"/>
              <a:t>этикалық</a:t>
            </a:r>
            <a:r>
              <a:rPr lang="ru-RU" dirty="0"/>
              <a:t>  </a:t>
            </a:r>
            <a:r>
              <a:rPr lang="ru-RU" dirty="0" err="1"/>
              <a:t>және</a:t>
            </a:r>
            <a:r>
              <a:rPr lang="ru-RU" dirty="0"/>
              <a:t> </a:t>
            </a:r>
            <a:r>
              <a:rPr lang="ru-RU" dirty="0" err="1"/>
              <a:t>психологиялық</a:t>
            </a:r>
            <a:r>
              <a:rPr lang="ru-RU" dirty="0"/>
              <a:t>  </a:t>
            </a:r>
            <a:r>
              <a:rPr lang="ru-RU" dirty="0" err="1"/>
              <a:t>міндет</a:t>
            </a:r>
            <a:r>
              <a:rPr lang="ru-RU" dirty="0"/>
              <a:t> </a:t>
            </a:r>
            <a:r>
              <a:rPr lang="ru-RU" dirty="0" err="1"/>
              <a:t>ретінде</a:t>
            </a:r>
            <a:r>
              <a:rPr lang="ru-RU" dirty="0"/>
              <a:t>  </a:t>
            </a:r>
            <a:r>
              <a:rPr lang="ru-RU" dirty="0" err="1"/>
              <a:t>талқылайды</a:t>
            </a:r>
            <a:r>
              <a:rPr lang="ru-RU" dirty="0" smtClean="0"/>
              <a:t>.</a:t>
            </a:r>
          </a:p>
          <a:p>
            <a:r>
              <a:rPr lang="ru-RU" dirty="0" smtClean="0"/>
              <a:t>2</a:t>
            </a:r>
            <a:r>
              <a:rPr lang="ru-RU" dirty="0"/>
              <a:t>. </a:t>
            </a:r>
            <a:r>
              <a:rPr lang="ru-RU" dirty="0" err="1"/>
              <a:t>Пассивті</a:t>
            </a:r>
            <a:r>
              <a:rPr lang="ru-RU" dirty="0"/>
              <a:t>  </a:t>
            </a:r>
            <a:r>
              <a:rPr lang="ru-RU" dirty="0" err="1"/>
              <a:t>қатысушалрдың</a:t>
            </a:r>
            <a:r>
              <a:rPr lang="ru-RU" dirty="0"/>
              <a:t>  </a:t>
            </a:r>
            <a:r>
              <a:rPr lang="ru-RU" dirty="0" err="1"/>
              <a:t>болуы</a:t>
            </a:r>
            <a:r>
              <a:rPr lang="ru-RU" dirty="0"/>
              <a:t>. </a:t>
            </a:r>
            <a:r>
              <a:rPr lang="ru-RU" dirty="0" err="1"/>
              <a:t>Бұл</a:t>
            </a:r>
            <a:r>
              <a:rPr lang="ru-RU" dirty="0"/>
              <a:t> </a:t>
            </a:r>
            <a:r>
              <a:rPr lang="ru-RU" dirty="0" err="1"/>
              <a:t>жағдайда</a:t>
            </a:r>
            <a:r>
              <a:rPr lang="ru-RU" dirty="0"/>
              <a:t>  </a:t>
            </a:r>
            <a:r>
              <a:rPr lang="ru-RU" dirty="0" err="1"/>
              <a:t>әдетте</a:t>
            </a:r>
            <a:r>
              <a:rPr lang="ru-RU" dirty="0"/>
              <a:t>  </a:t>
            </a:r>
            <a:r>
              <a:rPr lang="ru-RU" dirty="0" err="1"/>
              <a:t>ұзақ</a:t>
            </a:r>
            <a:r>
              <a:rPr lang="ru-RU" dirty="0"/>
              <a:t> </a:t>
            </a:r>
            <a:r>
              <a:rPr lang="ru-RU" dirty="0" err="1"/>
              <a:t>үнсіздік</a:t>
            </a:r>
            <a:r>
              <a:rPr lang="ru-RU" dirty="0"/>
              <a:t> </a:t>
            </a:r>
            <a:r>
              <a:rPr lang="ru-RU" dirty="0" err="1"/>
              <a:t>болады</a:t>
            </a:r>
            <a:r>
              <a:rPr lang="ru-RU" dirty="0"/>
              <a:t>. </a:t>
            </a:r>
            <a:r>
              <a:rPr lang="ru-RU" dirty="0" err="1"/>
              <a:t>Бұл</a:t>
            </a:r>
            <a:r>
              <a:rPr lang="ru-RU" dirty="0"/>
              <a:t> </a:t>
            </a:r>
            <a:r>
              <a:rPr lang="ru-RU" dirty="0" err="1"/>
              <a:t>үнсіздік</a:t>
            </a:r>
            <a:r>
              <a:rPr lang="ru-RU" dirty="0"/>
              <a:t> </a:t>
            </a:r>
            <a:r>
              <a:rPr lang="ru-RU" dirty="0" err="1"/>
              <a:t>қысымның</a:t>
            </a:r>
            <a:r>
              <a:rPr lang="ru-RU" dirty="0"/>
              <a:t> </a:t>
            </a:r>
            <a:r>
              <a:rPr lang="ru-RU" dirty="0" err="1"/>
              <a:t>төмендеуіне</a:t>
            </a:r>
            <a:r>
              <a:rPr lang="ru-RU" dirty="0"/>
              <a:t>  </a:t>
            </a:r>
            <a:r>
              <a:rPr lang="ru-RU" dirty="0" err="1"/>
              <a:t>әкеліп</a:t>
            </a:r>
            <a:r>
              <a:rPr lang="ru-RU" dirty="0"/>
              <a:t> </a:t>
            </a:r>
            <a:r>
              <a:rPr lang="ru-RU" dirty="0" err="1"/>
              <a:t>соғады</a:t>
            </a:r>
            <a:r>
              <a:rPr lang="ru-RU" dirty="0" smtClean="0"/>
              <a:t>.</a:t>
            </a:r>
          </a:p>
          <a:p>
            <a:r>
              <a:rPr lang="ru-RU" dirty="0" smtClean="0"/>
              <a:t>3</a:t>
            </a:r>
            <a:r>
              <a:rPr lang="ru-RU" dirty="0"/>
              <a:t>. </a:t>
            </a:r>
            <a:r>
              <a:rPr lang="ru-RU" dirty="0" err="1"/>
              <a:t>Қатысушылардың</a:t>
            </a:r>
            <a:r>
              <a:rPr lang="ru-RU" dirty="0"/>
              <a:t>  </a:t>
            </a:r>
            <a:r>
              <a:rPr lang="ru-RU" dirty="0" err="1"/>
              <a:t>өздері</a:t>
            </a:r>
            <a:r>
              <a:rPr lang="ru-RU" dirty="0"/>
              <a:t> </a:t>
            </a:r>
            <a:r>
              <a:rPr lang="ru-RU" dirty="0" err="1"/>
              <a:t>жайында</a:t>
            </a:r>
            <a:r>
              <a:rPr lang="ru-RU" dirty="0"/>
              <a:t>  </a:t>
            </a:r>
            <a:r>
              <a:rPr lang="ru-RU" dirty="0" err="1"/>
              <a:t>айтқысы</a:t>
            </a:r>
            <a:r>
              <a:rPr lang="ru-RU" dirty="0"/>
              <a:t> </a:t>
            </a:r>
            <a:r>
              <a:rPr lang="ru-RU" dirty="0" err="1"/>
              <a:t>келмеді</a:t>
            </a:r>
            <a:r>
              <a:rPr lang="ru-RU" dirty="0"/>
              <a:t>.  </a:t>
            </a:r>
            <a:r>
              <a:rPr lang="ru-RU" dirty="0" err="1"/>
              <a:t>Бұл</a:t>
            </a:r>
            <a:r>
              <a:rPr lang="ru-RU" dirty="0"/>
              <a:t> </a:t>
            </a:r>
            <a:r>
              <a:rPr lang="ru-RU" dirty="0" err="1"/>
              <a:t>жағдайда</a:t>
            </a:r>
            <a:r>
              <a:rPr lang="ru-RU" dirty="0"/>
              <a:t> тренер </a:t>
            </a:r>
            <a:r>
              <a:rPr lang="ru-RU" dirty="0" err="1"/>
              <a:t>топтағы</a:t>
            </a:r>
            <a:r>
              <a:rPr lang="ru-RU" dirty="0"/>
              <a:t>  </a:t>
            </a:r>
            <a:r>
              <a:rPr lang="ru-RU" dirty="0" err="1"/>
              <a:t>мақсаттар</a:t>
            </a:r>
            <a:r>
              <a:rPr lang="ru-RU" dirty="0"/>
              <a:t> мен </a:t>
            </a:r>
            <a:r>
              <a:rPr lang="ru-RU" dirty="0" err="1"/>
              <a:t>міндеттерді</a:t>
            </a:r>
            <a:r>
              <a:rPr lang="ru-RU" dirty="0"/>
              <a:t> </a:t>
            </a:r>
            <a:r>
              <a:rPr lang="ru-RU" dirty="0" err="1"/>
              <a:t>талқылауды</a:t>
            </a:r>
            <a:r>
              <a:rPr lang="ru-RU" dirty="0"/>
              <a:t> </a:t>
            </a:r>
            <a:r>
              <a:rPr lang="ru-RU" dirty="0" err="1"/>
              <a:t>стимулдау</a:t>
            </a:r>
            <a:r>
              <a:rPr lang="ru-RU" dirty="0"/>
              <a:t> </a:t>
            </a:r>
            <a:r>
              <a:rPr lang="ru-RU" dirty="0" err="1"/>
              <a:t>қажет</a:t>
            </a:r>
            <a:r>
              <a:rPr lang="ru-RU" dirty="0" smtClean="0"/>
              <a:t>.</a:t>
            </a:r>
          </a:p>
          <a:p>
            <a:r>
              <a:rPr lang="ru-RU" dirty="0" smtClean="0"/>
              <a:t>4</a:t>
            </a:r>
            <a:r>
              <a:rPr lang="ru-RU" dirty="0"/>
              <a:t>. Жеке  </a:t>
            </a:r>
            <a:r>
              <a:rPr lang="ru-RU" dirty="0" err="1"/>
              <a:t>жеткіншектердің</a:t>
            </a:r>
            <a:r>
              <a:rPr lang="ru-RU" dirty="0"/>
              <a:t>  </a:t>
            </a:r>
            <a:r>
              <a:rPr lang="ru-RU" dirty="0" err="1"/>
              <a:t>топшаларға</a:t>
            </a:r>
            <a:r>
              <a:rPr lang="ru-RU" dirty="0"/>
              <a:t>  </a:t>
            </a:r>
            <a:r>
              <a:rPr lang="ru-RU" dirty="0" err="1"/>
              <a:t>бірігуі</a:t>
            </a:r>
            <a:r>
              <a:rPr lang="ru-RU" dirty="0"/>
              <a:t> – </a:t>
            </a:r>
            <a:r>
              <a:rPr lang="ru-RU" dirty="0" err="1"/>
              <a:t>топтық</a:t>
            </a:r>
            <a:r>
              <a:rPr lang="ru-RU" dirty="0"/>
              <a:t> </a:t>
            </a:r>
            <a:r>
              <a:rPr lang="ru-RU" dirty="0" err="1"/>
              <a:t>жұмыстан</a:t>
            </a:r>
            <a:r>
              <a:rPr lang="ru-RU" dirty="0"/>
              <a:t>  бас </a:t>
            </a:r>
            <a:r>
              <a:rPr lang="ru-RU" dirty="0" err="1"/>
              <a:t>тарту</a:t>
            </a:r>
            <a:r>
              <a:rPr lang="ru-RU" dirty="0"/>
              <a:t>  </a:t>
            </a:r>
            <a:r>
              <a:rPr lang="ru-RU" dirty="0" err="1"/>
              <a:t>формасы</a:t>
            </a:r>
            <a:r>
              <a:rPr lang="ru-RU" dirty="0"/>
              <a:t>. Тренер  </a:t>
            </a:r>
            <a:r>
              <a:rPr lang="ru-RU" dirty="0" err="1"/>
              <a:t>әр</a:t>
            </a:r>
            <a:r>
              <a:rPr lang="ru-RU" dirty="0"/>
              <a:t> </a:t>
            </a:r>
            <a:r>
              <a:rPr lang="ru-RU" dirty="0" err="1"/>
              <a:t>қатысушыны</a:t>
            </a:r>
            <a:r>
              <a:rPr lang="ru-RU" dirty="0"/>
              <a:t>  </a:t>
            </a:r>
            <a:r>
              <a:rPr lang="ru-RU" dirty="0" err="1"/>
              <a:t>эмоционалды</a:t>
            </a:r>
            <a:r>
              <a:rPr lang="ru-RU" dirty="0"/>
              <a:t> </a:t>
            </a:r>
            <a:r>
              <a:rPr lang="ru-RU" dirty="0" err="1"/>
              <a:t>қабылдайды</a:t>
            </a:r>
            <a:r>
              <a:rPr lang="ru-RU" dirty="0"/>
              <a:t>, </a:t>
            </a:r>
            <a:r>
              <a:rPr lang="ru-RU" dirty="0" err="1"/>
              <a:t>топқа</a:t>
            </a:r>
            <a:r>
              <a:rPr lang="ru-RU" dirty="0"/>
              <a:t>  </a:t>
            </a:r>
            <a:r>
              <a:rPr lang="ru-RU" dirty="0" err="1"/>
              <a:t>нақты</a:t>
            </a:r>
            <a:r>
              <a:rPr lang="ru-RU" dirty="0"/>
              <a:t>  </a:t>
            </a:r>
            <a:r>
              <a:rPr lang="ru-RU" dirty="0" err="1"/>
              <a:t>талап</a:t>
            </a:r>
            <a:r>
              <a:rPr lang="ru-RU" dirty="0"/>
              <a:t> </a:t>
            </a:r>
            <a:r>
              <a:rPr lang="ru-RU" dirty="0" err="1"/>
              <a:t>қояды</a:t>
            </a:r>
            <a:r>
              <a:rPr lang="ru-RU" dirty="0"/>
              <a:t>.  </a:t>
            </a:r>
            <a:r>
              <a:rPr lang="ru-RU" dirty="0" err="1"/>
              <a:t>Мұнан</a:t>
            </a:r>
            <a:r>
              <a:rPr lang="ru-RU" dirty="0"/>
              <a:t> </a:t>
            </a:r>
            <a:r>
              <a:rPr lang="ru-RU" dirty="0" err="1"/>
              <a:t>топтағы</a:t>
            </a:r>
            <a:r>
              <a:rPr lang="ru-RU" dirty="0"/>
              <a:t> </a:t>
            </a:r>
            <a:r>
              <a:rPr lang="ru-RU" dirty="0" err="1"/>
              <a:t>өзара</a:t>
            </a:r>
            <a:r>
              <a:rPr lang="ru-RU" dirty="0"/>
              <a:t>  </a:t>
            </a:r>
            <a:r>
              <a:rPr lang="ru-RU" dirty="0" err="1"/>
              <a:t>қатынастың</a:t>
            </a:r>
            <a:r>
              <a:rPr lang="ru-RU" dirty="0"/>
              <a:t>  </a:t>
            </a:r>
            <a:r>
              <a:rPr lang="ru-RU" dirty="0" err="1"/>
              <a:t>қысымы</a:t>
            </a:r>
            <a:r>
              <a:rPr lang="ru-RU" dirty="0"/>
              <a:t> мен  </a:t>
            </a:r>
            <a:r>
              <a:rPr lang="ru-RU" dirty="0" err="1"/>
              <a:t>нығыздығын</a:t>
            </a:r>
            <a:r>
              <a:rPr lang="ru-RU" dirty="0"/>
              <a:t> </a:t>
            </a:r>
            <a:r>
              <a:rPr lang="ru-RU" dirty="0" err="1"/>
              <a:t>үнемі</a:t>
            </a:r>
            <a:r>
              <a:rPr lang="ru-RU" dirty="0"/>
              <a:t>   </a:t>
            </a:r>
            <a:r>
              <a:rPr lang="ru-RU" dirty="0" err="1"/>
              <a:t>бағалау</a:t>
            </a:r>
            <a:r>
              <a:rPr lang="ru-RU" dirty="0"/>
              <a:t> </a:t>
            </a:r>
            <a:r>
              <a:rPr lang="ru-RU" dirty="0" err="1"/>
              <a:t>қажеттігі</a:t>
            </a:r>
            <a:r>
              <a:rPr lang="ru-RU" dirty="0"/>
              <a:t>  </a:t>
            </a:r>
            <a:r>
              <a:rPr lang="ru-RU" dirty="0" err="1"/>
              <a:t>көрінеді</a:t>
            </a:r>
            <a:r>
              <a:rPr lang="ru-RU" dirty="0"/>
              <a:t>.  «</a:t>
            </a:r>
            <a:r>
              <a:rPr lang="ru-RU" dirty="0" err="1"/>
              <a:t>Лидерс</a:t>
            </a:r>
            <a:r>
              <a:rPr lang="ru-RU" dirty="0"/>
              <a:t> А.Г. психологический тренинг с подростками».</a:t>
            </a:r>
          </a:p>
        </p:txBody>
      </p:sp>
    </p:spTree>
    <p:extLst>
      <p:ext uri="{BB962C8B-B14F-4D97-AF65-F5344CB8AC3E}">
        <p14:creationId xmlns:p14="http://schemas.microsoft.com/office/powerpoint/2010/main" val="98516030"/>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a:t>Тренердің</a:t>
            </a:r>
            <a:r>
              <a:rPr lang="ru-RU" dirty="0"/>
              <a:t> </a:t>
            </a:r>
            <a:r>
              <a:rPr lang="ru-RU" dirty="0" err="1"/>
              <a:t>немесе</a:t>
            </a:r>
            <a:r>
              <a:rPr lang="ru-RU" dirty="0"/>
              <a:t> </a:t>
            </a:r>
            <a:r>
              <a:rPr lang="ru-RU" dirty="0" err="1"/>
              <a:t>басқарушанаң</a:t>
            </a:r>
            <a:r>
              <a:rPr lang="ru-RU" dirty="0"/>
              <a:t> </a:t>
            </a:r>
            <a:r>
              <a:rPr lang="ru-RU" dirty="0" err="1"/>
              <a:t>негізгі</a:t>
            </a:r>
            <a:r>
              <a:rPr lang="ru-RU" dirty="0"/>
              <a:t> </a:t>
            </a:r>
            <a:r>
              <a:rPr lang="ru-RU" dirty="0" err="1"/>
              <a:t>қызметтері</a:t>
            </a:r>
            <a:r>
              <a:rPr lang="ru-RU" dirty="0"/>
              <a:t>:</a:t>
            </a:r>
          </a:p>
        </p:txBody>
      </p:sp>
      <p:graphicFrame>
        <p:nvGraphicFramePr>
          <p:cNvPr id="4" name="Объект 3"/>
          <p:cNvGraphicFramePr>
            <a:graphicFrameLocks noGrp="1"/>
          </p:cNvGraphicFramePr>
          <p:nvPr>
            <p:ph idx="1"/>
            <p:extLst>
              <p:ext uri="{D42A27DB-BD31-4B8C-83A1-F6EECF244321}">
                <p14:modId xmlns:p14="http://schemas.microsoft.com/office/powerpoint/2010/main" val="1376786086"/>
              </p:ext>
            </p:extLst>
          </p:nvPr>
        </p:nvGraphicFramePr>
        <p:xfrm>
          <a:off x="1069848" y="2121408"/>
          <a:ext cx="10058400" cy="40507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6175619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Тренер </a:t>
            </a:r>
            <a:r>
              <a:rPr lang="ru-RU" dirty="0" err="1"/>
              <a:t>рөлдерін</a:t>
            </a:r>
            <a:r>
              <a:rPr lang="ru-RU" dirty="0"/>
              <a:t> </a:t>
            </a:r>
            <a:r>
              <a:rPr lang="ru-RU" dirty="0" err="1"/>
              <a:t>классификациялау</a:t>
            </a:r>
            <a:r>
              <a:rPr lang="ru-RU" dirty="0"/>
              <a:t>:</a:t>
            </a:r>
          </a:p>
        </p:txBody>
      </p:sp>
      <p:sp>
        <p:nvSpPr>
          <p:cNvPr id="3" name="Объект 2"/>
          <p:cNvSpPr>
            <a:spLocks noGrp="1"/>
          </p:cNvSpPr>
          <p:nvPr>
            <p:ph idx="1"/>
          </p:nvPr>
        </p:nvSpPr>
        <p:spPr/>
        <p:txBody>
          <a:bodyPr/>
          <a:lstStyle/>
          <a:p>
            <a:r>
              <a:rPr lang="ru-RU" dirty="0" err="1"/>
              <a:t>Белсенді</a:t>
            </a:r>
            <a:r>
              <a:rPr lang="ru-RU" dirty="0"/>
              <a:t> лидер, </a:t>
            </a:r>
            <a:r>
              <a:rPr lang="ru-RU" dirty="0" err="1"/>
              <a:t>басшы</a:t>
            </a:r>
            <a:r>
              <a:rPr lang="ru-RU" dirty="0"/>
              <a:t>- </a:t>
            </a:r>
            <a:r>
              <a:rPr lang="ru-RU" dirty="0" err="1"/>
              <a:t>адамдардың</a:t>
            </a:r>
            <a:r>
              <a:rPr lang="ru-RU" dirty="0"/>
              <a:t> </a:t>
            </a:r>
            <a:r>
              <a:rPr lang="ru-RU" dirty="0" err="1"/>
              <a:t>белсенділігін</a:t>
            </a:r>
            <a:r>
              <a:rPr lang="ru-RU" dirty="0"/>
              <a:t> </a:t>
            </a:r>
            <a:r>
              <a:rPr lang="ru-RU" dirty="0" err="1"/>
              <a:t>анықтайды</a:t>
            </a:r>
            <a:r>
              <a:rPr lang="ru-RU" dirty="0"/>
              <a:t>, </a:t>
            </a:r>
            <a:r>
              <a:rPr lang="ru-RU" dirty="0" err="1"/>
              <a:t>олардың</a:t>
            </a:r>
            <a:r>
              <a:rPr lang="ru-RU" dirty="0"/>
              <a:t> </a:t>
            </a:r>
            <a:r>
              <a:rPr lang="ru-RU" dirty="0" err="1"/>
              <a:t>әрекеттерін</a:t>
            </a:r>
            <a:r>
              <a:rPr lang="ru-RU" dirty="0"/>
              <a:t> </a:t>
            </a:r>
            <a:r>
              <a:rPr lang="ru-RU" dirty="0" err="1"/>
              <a:t>бағыттайды</a:t>
            </a:r>
            <a:r>
              <a:rPr lang="ru-RU" dirty="0"/>
              <a:t>, </a:t>
            </a:r>
            <a:r>
              <a:rPr lang="ru-RU" dirty="0" err="1"/>
              <a:t>түсіндіреді</a:t>
            </a:r>
            <a:r>
              <a:rPr lang="ru-RU" dirty="0"/>
              <a:t>, </a:t>
            </a:r>
            <a:r>
              <a:rPr lang="ru-RU" dirty="0" err="1"/>
              <a:t>басқарады</a:t>
            </a:r>
            <a:r>
              <a:rPr lang="ru-RU" dirty="0"/>
              <a:t>, </a:t>
            </a:r>
            <a:r>
              <a:rPr lang="ru-RU" dirty="0" err="1"/>
              <a:t>талдайды</a:t>
            </a:r>
            <a:r>
              <a:rPr lang="ru-RU" dirty="0" smtClean="0"/>
              <a:t>.</a:t>
            </a:r>
          </a:p>
          <a:p>
            <a:r>
              <a:rPr lang="ru-RU" dirty="0" smtClean="0"/>
              <a:t>Аналитик </a:t>
            </a:r>
            <a:r>
              <a:rPr lang="ru-RU" dirty="0"/>
              <a:t>– </a:t>
            </a:r>
            <a:r>
              <a:rPr lang="ru-RU" dirty="0" err="1"/>
              <a:t>қолданылған</a:t>
            </a:r>
            <a:r>
              <a:rPr lang="ru-RU" dirty="0"/>
              <a:t> </a:t>
            </a:r>
            <a:r>
              <a:rPr lang="ru-RU" dirty="0" err="1"/>
              <a:t>әдістерге</a:t>
            </a:r>
            <a:r>
              <a:rPr lang="ru-RU" dirty="0"/>
              <a:t>, </a:t>
            </a:r>
            <a:r>
              <a:rPr lang="ru-RU" dirty="0" err="1"/>
              <a:t>топтағы</a:t>
            </a:r>
            <a:r>
              <a:rPr lang="ru-RU" dirty="0"/>
              <a:t> </a:t>
            </a:r>
            <a:r>
              <a:rPr lang="ru-RU" dirty="0" err="1"/>
              <a:t>адамдардың</a:t>
            </a:r>
            <a:r>
              <a:rPr lang="ru-RU" dirty="0"/>
              <a:t> </a:t>
            </a:r>
            <a:r>
              <a:rPr lang="ru-RU" dirty="0" err="1"/>
              <a:t>іс</a:t>
            </a:r>
            <a:r>
              <a:rPr lang="ru-RU" dirty="0"/>
              <a:t> –</a:t>
            </a:r>
            <a:r>
              <a:rPr lang="ru-RU" dirty="0" err="1"/>
              <a:t>әрекетіне</a:t>
            </a:r>
            <a:r>
              <a:rPr lang="ru-RU" dirty="0"/>
              <a:t> </a:t>
            </a:r>
            <a:r>
              <a:rPr lang="ru-RU" dirty="0" err="1"/>
              <a:t>талдау</a:t>
            </a:r>
            <a:r>
              <a:rPr lang="ru-RU" dirty="0"/>
              <a:t> </a:t>
            </a:r>
            <a:r>
              <a:rPr lang="ru-RU" dirty="0" err="1"/>
              <a:t>жасайды</a:t>
            </a:r>
            <a:r>
              <a:rPr lang="ru-RU" dirty="0" smtClean="0"/>
              <a:t>.</a:t>
            </a:r>
          </a:p>
          <a:p>
            <a:r>
              <a:rPr lang="ru-RU" dirty="0" err="1" smtClean="0"/>
              <a:t>Делдал</a:t>
            </a:r>
            <a:r>
              <a:rPr lang="ru-RU" dirty="0" smtClean="0"/>
              <a:t> </a:t>
            </a:r>
            <a:r>
              <a:rPr lang="ru-RU" dirty="0" err="1"/>
              <a:t>немесе</a:t>
            </a:r>
            <a:r>
              <a:rPr lang="ru-RU" dirty="0"/>
              <a:t> эксперт– </a:t>
            </a:r>
            <a:r>
              <a:rPr lang="ru-RU" dirty="0" err="1"/>
              <a:t>топта</a:t>
            </a:r>
            <a:r>
              <a:rPr lang="ru-RU" dirty="0"/>
              <a:t> </a:t>
            </a:r>
            <a:r>
              <a:rPr lang="ru-RU" dirty="0" err="1"/>
              <a:t>болып</a:t>
            </a:r>
            <a:r>
              <a:rPr lang="ru-RU" dirty="0"/>
              <a:t> </a:t>
            </a:r>
            <a:r>
              <a:rPr lang="ru-RU" dirty="0" err="1"/>
              <a:t>жатқандарға</a:t>
            </a:r>
            <a:r>
              <a:rPr lang="ru-RU" dirty="0"/>
              <a:t> </a:t>
            </a:r>
            <a:r>
              <a:rPr lang="ru-RU" dirty="0" err="1"/>
              <a:t>толық</a:t>
            </a:r>
            <a:r>
              <a:rPr lang="ru-RU" dirty="0"/>
              <a:t> </a:t>
            </a:r>
            <a:r>
              <a:rPr lang="ru-RU" dirty="0" err="1"/>
              <a:t>жауап</a:t>
            </a:r>
            <a:r>
              <a:rPr lang="ru-RU" dirty="0"/>
              <a:t> </a:t>
            </a:r>
            <a:r>
              <a:rPr lang="ru-RU" dirty="0" err="1"/>
              <a:t>бермейді</a:t>
            </a:r>
            <a:r>
              <a:rPr lang="ru-RU" dirty="0"/>
              <a:t>, </a:t>
            </a:r>
            <a:r>
              <a:rPr lang="ru-RU" dirty="0" err="1"/>
              <a:t>көбінесе</a:t>
            </a:r>
            <a:r>
              <a:rPr lang="ru-RU" dirty="0"/>
              <a:t> </a:t>
            </a:r>
            <a:r>
              <a:rPr lang="ru-RU" dirty="0" err="1"/>
              <a:t>қажет</a:t>
            </a:r>
            <a:r>
              <a:rPr lang="ru-RU" dirty="0"/>
              <a:t> </a:t>
            </a:r>
            <a:r>
              <a:rPr lang="ru-RU" dirty="0" err="1"/>
              <a:t>кезде</a:t>
            </a:r>
            <a:r>
              <a:rPr lang="ru-RU" dirty="0"/>
              <a:t> </a:t>
            </a:r>
            <a:r>
              <a:rPr lang="ru-RU" dirty="0" err="1"/>
              <a:t>ғана</a:t>
            </a:r>
            <a:r>
              <a:rPr lang="ru-RU" dirty="0"/>
              <a:t> </a:t>
            </a:r>
            <a:r>
              <a:rPr lang="ru-RU" dirty="0" err="1"/>
              <a:t>көмекке</a:t>
            </a:r>
            <a:r>
              <a:rPr lang="ru-RU" dirty="0"/>
              <a:t> </a:t>
            </a:r>
            <a:r>
              <a:rPr lang="ru-RU" dirty="0" err="1"/>
              <a:t>келеді</a:t>
            </a:r>
            <a:r>
              <a:rPr lang="ru-RU" dirty="0" smtClean="0"/>
              <a:t>.</a:t>
            </a:r>
          </a:p>
          <a:p>
            <a:r>
              <a:rPr lang="ru-RU" dirty="0" err="1" smtClean="0"/>
              <a:t>Кислинг-зонтаг</a:t>
            </a:r>
            <a:r>
              <a:rPr lang="ru-RU" dirty="0" smtClean="0"/>
              <a:t> </a:t>
            </a:r>
            <a:r>
              <a:rPr lang="ru-RU" dirty="0" err="1"/>
              <a:t>бойынша</a:t>
            </a:r>
            <a:r>
              <a:rPr lang="ru-RU" dirty="0"/>
              <a:t> </a:t>
            </a:r>
            <a:r>
              <a:rPr lang="ru-RU" dirty="0" err="1"/>
              <a:t>тренерлік</a:t>
            </a:r>
            <a:r>
              <a:rPr lang="ru-RU" dirty="0"/>
              <a:t> </a:t>
            </a:r>
            <a:r>
              <a:rPr lang="ru-RU" dirty="0" err="1"/>
              <a:t>рөлдер</a:t>
            </a:r>
            <a:r>
              <a:rPr lang="ru-RU" dirty="0"/>
              <a:t> </a:t>
            </a:r>
            <a:r>
              <a:rPr lang="ru-RU" dirty="0" err="1" smtClean="0"/>
              <a:t>классикасы</a:t>
            </a:r>
            <a:endParaRPr lang="ru-RU" dirty="0" smtClean="0"/>
          </a:p>
          <a:p>
            <a:r>
              <a:rPr lang="ru-RU" dirty="0" err="1" smtClean="0"/>
              <a:t>Мұғалім</a:t>
            </a:r>
            <a:r>
              <a:rPr lang="ru-RU" dirty="0" smtClean="0"/>
              <a:t>- </a:t>
            </a:r>
            <a:r>
              <a:rPr lang="ru-RU" dirty="0" err="1"/>
              <a:t>құжаттармен</a:t>
            </a:r>
            <a:r>
              <a:rPr lang="ru-RU" dirty="0"/>
              <a:t> </a:t>
            </a:r>
            <a:r>
              <a:rPr lang="ru-RU" dirty="0" err="1"/>
              <a:t>жұмыс</a:t>
            </a:r>
            <a:r>
              <a:rPr lang="ru-RU" dirty="0"/>
              <a:t> </a:t>
            </a:r>
            <a:r>
              <a:rPr lang="ru-RU" dirty="0" err="1"/>
              <a:t>жасауда</a:t>
            </a:r>
            <a:r>
              <a:rPr lang="ru-RU" dirty="0"/>
              <a:t> </a:t>
            </a:r>
            <a:r>
              <a:rPr lang="ru-RU" dirty="0" err="1"/>
              <a:t>және</a:t>
            </a:r>
            <a:r>
              <a:rPr lang="ru-RU" dirty="0"/>
              <a:t> </a:t>
            </a:r>
            <a:r>
              <a:rPr lang="ru-RU" dirty="0" err="1"/>
              <a:t>әдістерді</a:t>
            </a:r>
            <a:r>
              <a:rPr lang="ru-RU" dirty="0"/>
              <a:t> </a:t>
            </a:r>
            <a:r>
              <a:rPr lang="ru-RU" dirty="0" err="1"/>
              <a:t>таңдауда</a:t>
            </a:r>
            <a:r>
              <a:rPr lang="ru-RU" dirty="0"/>
              <a:t> профессионал, </a:t>
            </a:r>
            <a:r>
              <a:rPr lang="ru-RU" dirty="0" err="1"/>
              <a:t>білімдерін</a:t>
            </a:r>
            <a:r>
              <a:rPr lang="ru-RU" dirty="0"/>
              <a:t> </a:t>
            </a:r>
            <a:r>
              <a:rPr lang="ru-RU" dirty="0" err="1"/>
              <a:t>тиімді</a:t>
            </a:r>
            <a:r>
              <a:rPr lang="ru-RU" dirty="0"/>
              <a:t> </a:t>
            </a:r>
            <a:r>
              <a:rPr lang="ru-RU" dirty="0" err="1"/>
              <a:t>қолдана</a:t>
            </a:r>
            <a:r>
              <a:rPr lang="ru-RU" dirty="0"/>
              <a:t> </a:t>
            </a:r>
            <a:r>
              <a:rPr lang="ru-RU" dirty="0" err="1"/>
              <a:t>алады</a:t>
            </a:r>
            <a:r>
              <a:rPr lang="ru-RU" dirty="0" smtClean="0"/>
              <a:t>.</a:t>
            </a:r>
          </a:p>
          <a:p>
            <a:r>
              <a:rPr lang="ru-RU" dirty="0" smtClean="0"/>
              <a:t>Эксперт </a:t>
            </a:r>
            <a:r>
              <a:rPr lang="ru-RU" dirty="0"/>
              <a:t>– </a:t>
            </a:r>
            <a:r>
              <a:rPr lang="ru-RU" dirty="0" err="1"/>
              <a:t>ақпарат</a:t>
            </a:r>
            <a:r>
              <a:rPr lang="ru-RU" dirty="0"/>
              <a:t>, </a:t>
            </a:r>
            <a:r>
              <a:rPr lang="ru-RU" dirty="0" err="1"/>
              <a:t>кеңес</a:t>
            </a:r>
            <a:r>
              <a:rPr lang="ru-RU" dirty="0"/>
              <a:t> </a:t>
            </a:r>
            <a:r>
              <a:rPr lang="ru-RU" dirty="0" err="1"/>
              <a:t>береді</a:t>
            </a:r>
            <a:r>
              <a:rPr lang="ru-RU" dirty="0"/>
              <a:t>; теория мен </a:t>
            </a:r>
            <a:r>
              <a:rPr lang="ru-RU" dirty="0" err="1"/>
              <a:t>техниканы</a:t>
            </a:r>
            <a:r>
              <a:rPr lang="ru-RU" dirty="0"/>
              <a:t> </a:t>
            </a:r>
            <a:r>
              <a:rPr lang="ru-RU" dirty="0" err="1"/>
              <a:t>жақсы</a:t>
            </a:r>
            <a:r>
              <a:rPr lang="ru-RU" dirty="0"/>
              <a:t> </a:t>
            </a:r>
            <a:r>
              <a:rPr lang="ru-RU" dirty="0" err="1"/>
              <a:t>біледі</a:t>
            </a:r>
            <a:r>
              <a:rPr lang="ru-RU" dirty="0"/>
              <a:t>.</a:t>
            </a:r>
          </a:p>
        </p:txBody>
      </p:sp>
    </p:spTree>
    <p:extLst>
      <p:ext uri="{BB962C8B-B14F-4D97-AF65-F5344CB8AC3E}">
        <p14:creationId xmlns:p14="http://schemas.microsoft.com/office/powerpoint/2010/main" val="1316209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pPr algn="just"/>
            <a:r>
              <a:rPr lang="ru-RU" dirty="0" err="1"/>
              <a:t>Оқу</a:t>
            </a:r>
            <a:r>
              <a:rPr lang="ru-RU" dirty="0"/>
              <a:t> </a:t>
            </a:r>
            <a:r>
              <a:rPr lang="ru-RU" dirty="0" err="1"/>
              <a:t>бойынша</a:t>
            </a:r>
            <a:r>
              <a:rPr lang="ru-RU" dirty="0"/>
              <a:t> </a:t>
            </a:r>
            <a:r>
              <a:rPr lang="ru-RU" dirty="0" err="1"/>
              <a:t>серіктес</a:t>
            </a:r>
            <a:r>
              <a:rPr lang="ru-RU" dirty="0"/>
              <a:t>– </a:t>
            </a:r>
            <a:r>
              <a:rPr lang="ru-RU" dirty="0" err="1"/>
              <a:t>сұрақтар</a:t>
            </a:r>
            <a:r>
              <a:rPr lang="ru-RU" dirty="0"/>
              <a:t> мен </a:t>
            </a:r>
            <a:r>
              <a:rPr lang="ru-RU" dirty="0" err="1"/>
              <a:t>жауаптарға</a:t>
            </a:r>
            <a:r>
              <a:rPr lang="ru-RU" dirty="0"/>
              <a:t> </a:t>
            </a:r>
            <a:r>
              <a:rPr lang="ru-RU" dirty="0" err="1"/>
              <a:t>және</a:t>
            </a:r>
            <a:r>
              <a:rPr lang="ru-RU" dirty="0"/>
              <a:t> </a:t>
            </a:r>
            <a:r>
              <a:rPr lang="ru-RU" dirty="0" err="1"/>
              <a:t>ортақ</a:t>
            </a:r>
            <a:r>
              <a:rPr lang="ru-RU" dirty="0"/>
              <a:t> </a:t>
            </a:r>
            <a:r>
              <a:rPr lang="ru-RU" dirty="0" err="1"/>
              <a:t>оқуға</a:t>
            </a:r>
            <a:r>
              <a:rPr lang="ru-RU" dirty="0"/>
              <a:t> </a:t>
            </a:r>
            <a:r>
              <a:rPr lang="ru-RU" dirty="0" err="1"/>
              <a:t>қызығады</a:t>
            </a:r>
            <a:r>
              <a:rPr lang="ru-RU" dirty="0"/>
              <a:t>, </a:t>
            </a:r>
            <a:r>
              <a:rPr lang="ru-RU" dirty="0" err="1"/>
              <a:t>қатысушыға</a:t>
            </a:r>
            <a:r>
              <a:rPr lang="ru-RU" dirty="0"/>
              <a:t> </a:t>
            </a:r>
            <a:r>
              <a:rPr lang="ru-RU" dirty="0" err="1"/>
              <a:t>бейімделуге</a:t>
            </a:r>
            <a:r>
              <a:rPr lang="ru-RU" dirty="0"/>
              <a:t> </a:t>
            </a:r>
            <a:r>
              <a:rPr lang="ru-RU" dirty="0" err="1"/>
              <a:t>тырысады</a:t>
            </a:r>
            <a:r>
              <a:rPr lang="ru-RU" dirty="0"/>
              <a:t>, </a:t>
            </a:r>
            <a:r>
              <a:rPr lang="ru-RU" dirty="0" err="1"/>
              <a:t>топтағы</a:t>
            </a:r>
            <a:r>
              <a:rPr lang="ru-RU" dirty="0"/>
              <a:t> </a:t>
            </a:r>
            <a:r>
              <a:rPr lang="ru-RU" dirty="0" err="1"/>
              <a:t>қатынас</a:t>
            </a:r>
            <a:r>
              <a:rPr lang="ru-RU" dirty="0"/>
              <a:t> </a:t>
            </a:r>
            <a:r>
              <a:rPr lang="ru-RU" dirty="0" err="1"/>
              <a:t>динамикасына</a:t>
            </a:r>
            <a:r>
              <a:rPr lang="ru-RU" dirty="0"/>
              <a:t> </a:t>
            </a:r>
            <a:r>
              <a:rPr lang="ru-RU" dirty="0" err="1"/>
              <a:t>сезімталдықпен</a:t>
            </a:r>
            <a:r>
              <a:rPr lang="ru-RU" dirty="0"/>
              <a:t> </a:t>
            </a:r>
            <a:r>
              <a:rPr lang="ru-RU" dirty="0" err="1"/>
              <a:t>жауап</a:t>
            </a:r>
            <a:r>
              <a:rPr lang="ru-RU" dirty="0"/>
              <a:t> </a:t>
            </a:r>
            <a:r>
              <a:rPr lang="ru-RU" dirty="0" err="1"/>
              <a:t>қайтарады</a:t>
            </a:r>
            <a:r>
              <a:rPr lang="ru-RU" dirty="0" smtClean="0"/>
              <a:t>.</a:t>
            </a:r>
          </a:p>
          <a:p>
            <a:pPr algn="just"/>
            <a:r>
              <a:rPr lang="ru-RU" dirty="0" smtClean="0"/>
              <a:t>Спарринг </a:t>
            </a:r>
            <a:r>
              <a:rPr lang="ru-RU" dirty="0"/>
              <a:t>–</a:t>
            </a:r>
            <a:r>
              <a:rPr lang="ru-RU" dirty="0" err="1"/>
              <a:t>серіктес</a:t>
            </a:r>
            <a:r>
              <a:rPr lang="ru-RU" dirty="0"/>
              <a:t>– </a:t>
            </a:r>
            <a:r>
              <a:rPr lang="ru-RU" dirty="0" err="1"/>
              <a:t>қатал</a:t>
            </a:r>
            <a:r>
              <a:rPr lang="ru-RU" dirty="0"/>
              <a:t> </a:t>
            </a:r>
            <a:r>
              <a:rPr lang="ru-RU" dirty="0" err="1"/>
              <a:t>шынайылықпен</a:t>
            </a:r>
            <a:r>
              <a:rPr lang="ru-RU" dirty="0"/>
              <a:t> </a:t>
            </a:r>
            <a:r>
              <a:rPr lang="ru-RU" dirty="0" err="1"/>
              <a:t>таныс</a:t>
            </a:r>
            <a:r>
              <a:rPr lang="ru-RU" dirty="0"/>
              <a:t>, </a:t>
            </a:r>
            <a:r>
              <a:rPr lang="ru-RU" dirty="0" err="1"/>
              <a:t>қатысушыға</a:t>
            </a:r>
            <a:r>
              <a:rPr lang="ru-RU" dirty="0"/>
              <a:t> </a:t>
            </a:r>
            <a:r>
              <a:rPr lang="ru-RU" dirty="0" err="1"/>
              <a:t>рөлдік</a:t>
            </a:r>
            <a:r>
              <a:rPr lang="ru-RU" dirty="0"/>
              <a:t> </a:t>
            </a:r>
            <a:r>
              <a:rPr lang="ru-RU" dirty="0" err="1"/>
              <a:t>ойында</a:t>
            </a:r>
            <a:r>
              <a:rPr lang="ru-RU" dirty="0"/>
              <a:t> </a:t>
            </a:r>
            <a:r>
              <a:rPr lang="ru-RU" dirty="0" err="1"/>
              <a:t>серіктес</a:t>
            </a:r>
            <a:r>
              <a:rPr lang="ru-RU" dirty="0"/>
              <a:t> бола </a:t>
            </a:r>
            <a:r>
              <a:rPr lang="ru-RU" dirty="0" err="1"/>
              <a:t>отырып</a:t>
            </a:r>
            <a:r>
              <a:rPr lang="ru-RU" dirty="0"/>
              <a:t>, </a:t>
            </a:r>
            <a:r>
              <a:rPr lang="ru-RU" dirty="0" err="1"/>
              <a:t>тәжірибеге</a:t>
            </a:r>
            <a:r>
              <a:rPr lang="ru-RU" dirty="0"/>
              <a:t> </a:t>
            </a:r>
            <a:r>
              <a:rPr lang="ru-RU" dirty="0" err="1"/>
              <a:t>дайындалуға</a:t>
            </a:r>
            <a:r>
              <a:rPr lang="ru-RU" dirty="0"/>
              <a:t> </a:t>
            </a:r>
            <a:r>
              <a:rPr lang="ru-RU" dirty="0" err="1"/>
              <a:t>көмектеседі</a:t>
            </a:r>
            <a:r>
              <a:rPr lang="ru-RU" dirty="0" smtClean="0"/>
              <a:t>.</a:t>
            </a:r>
          </a:p>
          <a:p>
            <a:pPr algn="just"/>
            <a:r>
              <a:rPr lang="ru-RU" dirty="0" smtClean="0"/>
              <a:t>Модератор </a:t>
            </a:r>
            <a:r>
              <a:rPr lang="ru-RU" dirty="0"/>
              <a:t>– </a:t>
            </a:r>
            <a:r>
              <a:rPr lang="ru-RU" dirty="0" err="1"/>
              <a:t>топтағы</a:t>
            </a:r>
            <a:r>
              <a:rPr lang="ru-RU" dirty="0"/>
              <a:t> </a:t>
            </a:r>
            <a:r>
              <a:rPr lang="ru-RU" dirty="0" err="1"/>
              <a:t>процестерде</a:t>
            </a:r>
            <a:r>
              <a:rPr lang="ru-RU" dirty="0"/>
              <a:t> </a:t>
            </a:r>
            <a:r>
              <a:rPr lang="ru-RU" dirty="0" err="1"/>
              <a:t>әдістемелік</a:t>
            </a:r>
            <a:r>
              <a:rPr lang="ru-RU" dirty="0"/>
              <a:t> </a:t>
            </a:r>
            <a:r>
              <a:rPr lang="ru-RU" dirty="0" err="1"/>
              <a:t>көмекші</a:t>
            </a:r>
            <a:r>
              <a:rPr lang="ru-RU" dirty="0"/>
              <a:t>, </a:t>
            </a:r>
            <a:r>
              <a:rPr lang="ru-RU" dirty="0" err="1"/>
              <a:t>жұмысты</a:t>
            </a:r>
            <a:r>
              <a:rPr lang="ru-RU" dirty="0"/>
              <a:t> </a:t>
            </a:r>
            <a:r>
              <a:rPr lang="ru-RU" dirty="0" err="1"/>
              <a:t>құрастырушы</a:t>
            </a:r>
            <a:r>
              <a:rPr lang="ru-RU" dirty="0"/>
              <a:t>; </a:t>
            </a:r>
            <a:r>
              <a:rPr lang="ru-RU" dirty="0" err="1"/>
              <a:t>нейтральды</a:t>
            </a:r>
            <a:r>
              <a:rPr lang="ru-RU" dirty="0"/>
              <a:t> бола </a:t>
            </a:r>
            <a:r>
              <a:rPr lang="ru-RU" dirty="0" err="1"/>
              <a:t>отырып</a:t>
            </a:r>
            <a:r>
              <a:rPr lang="ru-RU" dirty="0"/>
              <a:t>, </a:t>
            </a:r>
            <a:r>
              <a:rPr lang="ru-RU" dirty="0" err="1"/>
              <a:t>топта</a:t>
            </a:r>
            <a:r>
              <a:rPr lang="ru-RU" dirty="0"/>
              <a:t> </a:t>
            </a:r>
            <a:r>
              <a:rPr lang="ru-RU" dirty="0" err="1"/>
              <a:t>позитивті</a:t>
            </a:r>
            <a:r>
              <a:rPr lang="ru-RU" dirty="0"/>
              <a:t> </a:t>
            </a:r>
            <a:r>
              <a:rPr lang="ru-RU" dirty="0" err="1"/>
              <a:t>қатынас</a:t>
            </a:r>
            <a:r>
              <a:rPr lang="ru-RU" dirty="0"/>
              <a:t> </a:t>
            </a:r>
            <a:r>
              <a:rPr lang="ru-RU" dirty="0" err="1"/>
              <a:t>орнатуға</a:t>
            </a:r>
            <a:r>
              <a:rPr lang="ru-RU" dirty="0"/>
              <a:t> </a:t>
            </a:r>
            <a:r>
              <a:rPr lang="ru-RU" dirty="0" err="1"/>
              <a:t>көмектеседі</a:t>
            </a:r>
            <a:r>
              <a:rPr lang="ru-RU" dirty="0" smtClean="0"/>
              <a:t>.</a:t>
            </a:r>
          </a:p>
          <a:p>
            <a:pPr algn="just"/>
            <a:r>
              <a:rPr lang="ru-RU" dirty="0" err="1" smtClean="0"/>
              <a:t>Коуч</a:t>
            </a:r>
            <a:r>
              <a:rPr lang="ru-RU" dirty="0" smtClean="0"/>
              <a:t> </a:t>
            </a:r>
            <a:r>
              <a:rPr lang="ru-RU" dirty="0"/>
              <a:t>– </a:t>
            </a:r>
            <a:r>
              <a:rPr lang="ru-RU" dirty="0" err="1"/>
              <a:t>процестер</a:t>
            </a:r>
            <a:r>
              <a:rPr lang="ru-RU" dirty="0"/>
              <a:t> мен </a:t>
            </a:r>
            <a:r>
              <a:rPr lang="ru-RU" dirty="0" err="1"/>
              <a:t>қарым</a:t>
            </a:r>
            <a:r>
              <a:rPr lang="ru-RU" dirty="0"/>
              <a:t> </a:t>
            </a:r>
            <a:r>
              <a:rPr lang="ru-RU" dirty="0" err="1"/>
              <a:t>қатынасты</a:t>
            </a:r>
            <a:r>
              <a:rPr lang="ru-RU" dirty="0"/>
              <a:t> </a:t>
            </a:r>
            <a:r>
              <a:rPr lang="ru-RU" dirty="0" err="1"/>
              <a:t>басқару</a:t>
            </a:r>
            <a:r>
              <a:rPr lang="ru-RU" dirty="0"/>
              <a:t> </a:t>
            </a:r>
            <a:r>
              <a:rPr lang="ru-RU" dirty="0" err="1"/>
              <a:t>сферасында</a:t>
            </a:r>
            <a:r>
              <a:rPr lang="ru-RU" dirty="0"/>
              <a:t> </a:t>
            </a:r>
            <a:r>
              <a:rPr lang="ru-RU" dirty="0" err="1"/>
              <a:t>шебер</a:t>
            </a:r>
            <a:r>
              <a:rPr lang="ru-RU" dirty="0"/>
              <a:t>, </a:t>
            </a:r>
            <a:r>
              <a:rPr lang="ru-RU" dirty="0" err="1"/>
              <a:t>жеке</a:t>
            </a:r>
            <a:r>
              <a:rPr lang="ru-RU" dirty="0"/>
              <a:t> </a:t>
            </a:r>
            <a:r>
              <a:rPr lang="ru-RU" dirty="0" err="1"/>
              <a:t>қатысушылардың</a:t>
            </a:r>
            <a:r>
              <a:rPr lang="ru-RU" dirty="0"/>
              <a:t> </a:t>
            </a:r>
            <a:r>
              <a:rPr lang="ru-RU" dirty="0" err="1"/>
              <a:t>дамуына</a:t>
            </a:r>
            <a:r>
              <a:rPr lang="ru-RU" dirty="0"/>
              <a:t> </a:t>
            </a:r>
            <a:r>
              <a:rPr lang="ru-RU" dirty="0" err="1"/>
              <a:t>сәйкес</a:t>
            </a:r>
            <a:r>
              <a:rPr lang="ru-RU" dirty="0"/>
              <a:t> </a:t>
            </a:r>
            <a:r>
              <a:rPr lang="ru-RU" dirty="0" err="1"/>
              <a:t>келеді</a:t>
            </a:r>
            <a:r>
              <a:rPr lang="ru-RU" dirty="0" smtClean="0"/>
              <a:t>.</a:t>
            </a:r>
          </a:p>
          <a:p>
            <a:pPr algn="just"/>
            <a:r>
              <a:rPr lang="ru-RU" dirty="0" err="1" smtClean="0"/>
              <a:t>Бірге</a:t>
            </a:r>
            <a:r>
              <a:rPr lang="ru-RU" dirty="0" smtClean="0"/>
              <a:t> </a:t>
            </a:r>
            <a:r>
              <a:rPr lang="ru-RU" dirty="0" err="1"/>
              <a:t>жүруші</a:t>
            </a:r>
            <a:r>
              <a:rPr lang="ru-RU" dirty="0"/>
              <a:t>–</a:t>
            </a:r>
            <a:r>
              <a:rPr lang="ru-RU" dirty="0" err="1"/>
              <a:t>қиын</a:t>
            </a:r>
            <a:r>
              <a:rPr lang="ru-RU" dirty="0"/>
              <a:t> </a:t>
            </a:r>
            <a:r>
              <a:rPr lang="ru-RU" dirty="0" err="1"/>
              <a:t>жағдайларда</a:t>
            </a:r>
            <a:r>
              <a:rPr lang="ru-RU" dirty="0"/>
              <a:t> </a:t>
            </a:r>
            <a:r>
              <a:rPr lang="ru-RU" dirty="0" err="1"/>
              <a:t>табылып</a:t>
            </a:r>
            <a:r>
              <a:rPr lang="ru-RU" dirty="0"/>
              <a:t>, </a:t>
            </a:r>
            <a:r>
              <a:rPr lang="ru-RU" dirty="0" err="1"/>
              <a:t>болып</a:t>
            </a:r>
            <a:r>
              <a:rPr lang="ru-RU" dirty="0"/>
              <a:t> </a:t>
            </a:r>
            <a:r>
              <a:rPr lang="ru-RU" dirty="0" err="1"/>
              <a:t>жатқандарға</a:t>
            </a:r>
            <a:r>
              <a:rPr lang="ru-RU" dirty="0"/>
              <a:t> </a:t>
            </a:r>
            <a:r>
              <a:rPr lang="ru-RU" dirty="0" err="1"/>
              <a:t>құлақ</a:t>
            </a:r>
            <a:r>
              <a:rPr lang="ru-RU" dirty="0"/>
              <a:t> </a:t>
            </a:r>
            <a:r>
              <a:rPr lang="ru-RU" dirty="0" err="1"/>
              <a:t>асады</a:t>
            </a:r>
            <a:r>
              <a:rPr lang="ru-RU" dirty="0"/>
              <a:t>, </a:t>
            </a:r>
            <a:r>
              <a:rPr lang="ru-RU" dirty="0" err="1"/>
              <a:t>қызығушылығы</a:t>
            </a:r>
            <a:r>
              <a:rPr lang="ru-RU" dirty="0"/>
              <a:t> </a:t>
            </a:r>
            <a:r>
              <a:rPr lang="ru-RU" dirty="0" err="1"/>
              <a:t>ортақ</a:t>
            </a:r>
            <a:r>
              <a:rPr lang="ru-RU" dirty="0"/>
              <a:t> </a:t>
            </a:r>
            <a:r>
              <a:rPr lang="ru-RU" dirty="0" err="1"/>
              <a:t>адамдарға</a:t>
            </a:r>
            <a:r>
              <a:rPr lang="ru-RU" dirty="0"/>
              <a:t> сфера </a:t>
            </a:r>
            <a:r>
              <a:rPr lang="ru-RU" dirty="0" err="1"/>
              <a:t>құра</a:t>
            </a:r>
            <a:r>
              <a:rPr lang="ru-RU" dirty="0"/>
              <a:t> </a:t>
            </a:r>
            <a:r>
              <a:rPr lang="ru-RU" dirty="0" err="1"/>
              <a:t>алады</a:t>
            </a:r>
            <a:r>
              <a:rPr lang="ru-RU" dirty="0"/>
              <a:t>.</a:t>
            </a:r>
          </a:p>
        </p:txBody>
      </p:sp>
    </p:spTree>
    <p:extLst>
      <p:ext uri="{BB962C8B-B14F-4D97-AF65-F5344CB8AC3E}">
        <p14:creationId xmlns:p14="http://schemas.microsoft.com/office/powerpoint/2010/main" val="126501031"/>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err="1"/>
              <a:t>Оқу</a:t>
            </a:r>
            <a:r>
              <a:rPr lang="ru-RU" dirty="0"/>
              <a:t> </a:t>
            </a:r>
            <a:r>
              <a:rPr lang="ru-RU" dirty="0" err="1"/>
              <a:t>әдебиеттері</a:t>
            </a:r>
            <a:r>
              <a:rPr lang="ru-RU" dirty="0"/>
              <a:t>:</a:t>
            </a:r>
          </a:p>
        </p:txBody>
      </p:sp>
      <p:sp>
        <p:nvSpPr>
          <p:cNvPr id="3" name="Объект 2"/>
          <p:cNvSpPr>
            <a:spLocks noGrp="1"/>
          </p:cNvSpPr>
          <p:nvPr>
            <p:ph idx="1"/>
          </p:nvPr>
        </p:nvSpPr>
        <p:spPr/>
        <p:txBody>
          <a:bodyPr/>
          <a:lstStyle/>
          <a:p>
            <a:r>
              <a:rPr lang="ru-RU" dirty="0" err="1"/>
              <a:t>Вачков</a:t>
            </a:r>
            <a:r>
              <a:rPr lang="ru-RU" dirty="0"/>
              <a:t> И. Основные технологии группового тренинга. Психотехники. Учебное пособие. - 2-е изд. </a:t>
            </a:r>
            <a:r>
              <a:rPr lang="ru-RU" dirty="0" err="1"/>
              <a:t>перераб</a:t>
            </a:r>
            <a:r>
              <a:rPr lang="ru-RU" dirty="0"/>
              <a:t>. и доп. - М.: «Ось-89»,2001. - 224 с. </a:t>
            </a:r>
            <a:endParaRPr lang="ru-RU" dirty="0" smtClean="0"/>
          </a:p>
          <a:p>
            <a:r>
              <a:rPr lang="ru-RU" dirty="0" smtClean="0"/>
              <a:t>Зайцева </a:t>
            </a:r>
            <a:r>
              <a:rPr lang="ru-RU" dirty="0"/>
              <a:t>Т.В. Теория психологического тренинга. Психологический тренинг как инструментальное действие - Электрон. дан.: </a:t>
            </a:r>
            <a:r>
              <a:rPr lang="ru-RU" dirty="0" smtClean="0"/>
              <a:t>1 </a:t>
            </a:r>
            <a:r>
              <a:rPr lang="ru-RU" dirty="0"/>
              <a:t>файл. </a:t>
            </a:r>
            <a:r>
              <a:rPr lang="ru-RU" dirty="0" smtClean="0"/>
              <a:t>– </a:t>
            </a:r>
          </a:p>
          <a:p>
            <a:r>
              <a:rPr lang="ru-RU" dirty="0" smtClean="0">
                <a:hlinkClick r:id="rId2"/>
              </a:rPr>
              <a:t>http</a:t>
            </a:r>
            <a:r>
              <a:rPr lang="ru-RU" dirty="0">
                <a:hlinkClick r:id="rId2"/>
              </a:rPr>
              <a:t>://www.psylib.org.ua/books/index.htm - </a:t>
            </a:r>
            <a:r>
              <a:rPr lang="ru-RU" dirty="0" smtClean="0">
                <a:hlinkClick r:id="rId2"/>
              </a:rPr>
              <a:t>13.12.05</a:t>
            </a:r>
            <a:r>
              <a:rPr lang="ru-RU" dirty="0" smtClean="0"/>
              <a:t>  </a:t>
            </a:r>
            <a:r>
              <a:rPr lang="ru-RU" dirty="0"/>
              <a:t>.</a:t>
            </a:r>
          </a:p>
        </p:txBody>
      </p:sp>
    </p:spTree>
    <p:extLst>
      <p:ext uri="{BB962C8B-B14F-4D97-AF65-F5344CB8AC3E}">
        <p14:creationId xmlns:p14="http://schemas.microsoft.com/office/powerpoint/2010/main" val="2106427294"/>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4" name="Объект 3"/>
          <p:cNvGraphicFramePr>
            <a:graphicFrameLocks noGrp="1"/>
          </p:cNvGraphicFramePr>
          <p:nvPr>
            <p:ph idx="1"/>
            <p:extLst>
              <p:ext uri="{D42A27DB-BD31-4B8C-83A1-F6EECF244321}">
                <p14:modId xmlns:p14="http://schemas.microsoft.com/office/powerpoint/2010/main" val="4238362538"/>
              </p:ext>
            </p:extLst>
          </p:nvPr>
        </p:nvGraphicFramePr>
        <p:xfrm>
          <a:off x="886691" y="734291"/>
          <a:ext cx="10241557" cy="54379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01478785"/>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46364" y="484632"/>
            <a:ext cx="11236036" cy="1609344"/>
          </a:xfrm>
        </p:spPr>
        <p:txBody>
          <a:bodyPr>
            <a:normAutofit fontScale="90000"/>
          </a:bodyPr>
          <a:lstStyle/>
          <a:p>
            <a:r>
              <a:rPr lang="ru-RU" dirty="0" err="1" smtClean="0"/>
              <a:t>Топтық</a:t>
            </a:r>
            <a:r>
              <a:rPr lang="ru-RU" dirty="0" smtClean="0"/>
              <a:t> </a:t>
            </a:r>
            <a:r>
              <a:rPr lang="ru-RU" dirty="0" err="1"/>
              <a:t>тренингті</a:t>
            </a:r>
            <a:r>
              <a:rPr lang="ru-RU" dirty="0"/>
              <a:t> </a:t>
            </a:r>
            <a:r>
              <a:rPr lang="ru-RU" dirty="0" err="1"/>
              <a:t>ұйымдастырудың</a:t>
            </a:r>
            <a:r>
              <a:rPr lang="ru-RU" dirty="0"/>
              <a:t> </a:t>
            </a:r>
            <a:r>
              <a:rPr lang="ru-RU" dirty="0" err="1"/>
              <a:t>маңызды</a:t>
            </a:r>
            <a:r>
              <a:rPr lang="ru-RU" dirty="0"/>
              <a:t> </a:t>
            </a:r>
            <a:r>
              <a:rPr lang="ru-RU" dirty="0" err="1"/>
              <a:t>аспектілері</a:t>
            </a:r>
            <a:endParaRPr lang="ru-RU" dirty="0"/>
          </a:p>
        </p:txBody>
      </p:sp>
      <p:sp>
        <p:nvSpPr>
          <p:cNvPr id="3" name="Объект 2"/>
          <p:cNvSpPr>
            <a:spLocks noGrp="1"/>
          </p:cNvSpPr>
          <p:nvPr>
            <p:ph idx="1"/>
          </p:nvPr>
        </p:nvSpPr>
        <p:spPr>
          <a:xfrm>
            <a:off x="346364" y="2343081"/>
            <a:ext cx="11236036" cy="4050792"/>
          </a:xfrm>
        </p:spPr>
        <p:txBody>
          <a:bodyPr>
            <a:normAutofit/>
          </a:bodyPr>
          <a:lstStyle/>
          <a:p>
            <a:r>
              <a:rPr lang="ru-RU" sz="3200" dirty="0"/>
              <a:t>А) </a:t>
            </a:r>
            <a:r>
              <a:rPr lang="ru-RU" sz="3200" dirty="0" err="1"/>
              <a:t>тренердің</a:t>
            </a:r>
            <a:r>
              <a:rPr lang="ru-RU" sz="3200" dirty="0"/>
              <a:t> </a:t>
            </a:r>
            <a:r>
              <a:rPr lang="ru-RU" sz="3200" dirty="0" err="1"/>
              <a:t>біліктілігі</a:t>
            </a:r>
            <a:r>
              <a:rPr lang="ru-RU" sz="3200" dirty="0"/>
              <a:t> </a:t>
            </a:r>
            <a:r>
              <a:rPr lang="ru-RU" sz="3200" dirty="0" err="1"/>
              <a:t>қойылған</a:t>
            </a:r>
            <a:r>
              <a:rPr lang="ru-RU" sz="3200" dirty="0"/>
              <a:t> </a:t>
            </a:r>
            <a:r>
              <a:rPr lang="ru-RU" sz="3200" dirty="0" err="1"/>
              <a:t>мақсат</a:t>
            </a:r>
            <a:r>
              <a:rPr lang="ru-RU" sz="3200" dirty="0"/>
              <a:t> пен </a:t>
            </a:r>
            <a:r>
              <a:rPr lang="ru-RU" sz="3200" dirty="0" err="1"/>
              <a:t>міндетке</a:t>
            </a:r>
            <a:r>
              <a:rPr lang="ru-RU" sz="3200" dirty="0"/>
              <a:t> </a:t>
            </a:r>
            <a:r>
              <a:rPr lang="ru-RU" sz="3200" dirty="0" err="1"/>
              <a:t>сәйкестігі</a:t>
            </a:r>
            <a:r>
              <a:rPr lang="ru-RU" sz="3200" dirty="0" smtClean="0"/>
              <a:t>;</a:t>
            </a:r>
          </a:p>
          <a:p>
            <a:r>
              <a:rPr lang="ru-RU" sz="3200" dirty="0" smtClean="0"/>
              <a:t>Б</a:t>
            </a:r>
            <a:r>
              <a:rPr lang="ru-RU" sz="3200" dirty="0"/>
              <a:t>) </a:t>
            </a:r>
            <a:r>
              <a:rPr lang="ru-RU" sz="3200" dirty="0" err="1"/>
              <a:t>бөлменің</a:t>
            </a:r>
            <a:r>
              <a:rPr lang="ru-RU" sz="3200" dirty="0"/>
              <a:t> </a:t>
            </a:r>
            <a:r>
              <a:rPr lang="ru-RU" sz="3200" dirty="0" err="1"/>
              <a:t>барлық</a:t>
            </a:r>
            <a:r>
              <a:rPr lang="ru-RU" sz="3200" dirty="0"/>
              <a:t> </a:t>
            </a:r>
            <a:r>
              <a:rPr lang="ru-RU" sz="3200" dirty="0" err="1"/>
              <a:t>нормаларға</a:t>
            </a:r>
            <a:r>
              <a:rPr lang="ru-RU" sz="3200" dirty="0"/>
              <a:t> </a:t>
            </a:r>
            <a:r>
              <a:rPr lang="ru-RU" sz="3200" dirty="0" err="1" smtClean="0"/>
              <a:t>сай</a:t>
            </a:r>
            <a:r>
              <a:rPr lang="ru-RU" sz="3200" dirty="0" smtClean="0"/>
              <a:t> </a:t>
            </a:r>
            <a:r>
              <a:rPr lang="ru-RU" sz="3200" dirty="0" err="1"/>
              <a:t>келуі</a:t>
            </a:r>
            <a:r>
              <a:rPr lang="ru-RU" sz="3200" dirty="0"/>
              <a:t> (</a:t>
            </a:r>
            <a:r>
              <a:rPr lang="ru-RU" sz="3200" dirty="0" err="1"/>
              <a:t>санитарлы</a:t>
            </a:r>
            <a:r>
              <a:rPr lang="ru-RU" sz="3200" dirty="0"/>
              <a:t>, </a:t>
            </a:r>
            <a:r>
              <a:rPr lang="ru-RU" sz="3200" dirty="0" err="1"/>
              <a:t>техникалық</a:t>
            </a:r>
            <a:r>
              <a:rPr lang="ru-RU" sz="3200" dirty="0" smtClean="0"/>
              <a:t>)</a:t>
            </a:r>
          </a:p>
          <a:p>
            <a:r>
              <a:rPr lang="ru-RU" sz="3200" dirty="0" smtClean="0"/>
              <a:t>В</a:t>
            </a:r>
            <a:r>
              <a:rPr lang="ru-RU" sz="3200" dirty="0"/>
              <a:t>) </a:t>
            </a:r>
            <a:r>
              <a:rPr lang="ru-RU" sz="3200" dirty="0" err="1"/>
              <a:t>бір</a:t>
            </a:r>
            <a:r>
              <a:rPr lang="ru-RU" sz="3200" dirty="0"/>
              <a:t> </a:t>
            </a:r>
            <a:r>
              <a:rPr lang="ru-RU" sz="3200" dirty="0" err="1"/>
              <a:t>топта</a:t>
            </a:r>
            <a:r>
              <a:rPr lang="ru-RU" sz="3200" dirty="0"/>
              <a:t> </a:t>
            </a:r>
            <a:r>
              <a:rPr lang="ru-RU" sz="3200" dirty="0" err="1"/>
              <a:t>жұмыс</a:t>
            </a:r>
            <a:r>
              <a:rPr lang="ru-RU" sz="3200" dirty="0"/>
              <a:t> </a:t>
            </a:r>
            <a:r>
              <a:rPr lang="ru-RU" sz="3200" dirty="0" err="1"/>
              <a:t>жасай</a:t>
            </a:r>
            <a:r>
              <a:rPr lang="ru-RU" sz="3200" dirty="0"/>
              <a:t> </a:t>
            </a:r>
            <a:r>
              <a:rPr lang="ru-RU" sz="3200" dirty="0" err="1"/>
              <a:t>алатын</a:t>
            </a:r>
            <a:r>
              <a:rPr lang="ru-RU" sz="3200" dirty="0"/>
              <a:t> </a:t>
            </a:r>
            <a:r>
              <a:rPr lang="ru-RU" sz="3200" dirty="0" err="1"/>
              <a:t>адамдар</a:t>
            </a:r>
            <a:r>
              <a:rPr lang="ru-RU" sz="3200" dirty="0"/>
              <a:t> </a:t>
            </a:r>
            <a:r>
              <a:rPr lang="ru-RU" sz="3200" dirty="0" err="1"/>
              <a:t>тобының</a:t>
            </a:r>
            <a:r>
              <a:rPr lang="ru-RU" sz="3200" dirty="0"/>
              <a:t> </a:t>
            </a:r>
            <a:r>
              <a:rPr lang="ru-RU" sz="3200" dirty="0" err="1" smtClean="0"/>
              <a:t>құрылуы</a:t>
            </a:r>
            <a:endParaRPr lang="ru-RU" sz="3200" dirty="0" smtClean="0"/>
          </a:p>
          <a:p>
            <a:r>
              <a:rPr lang="ru-RU" sz="3200" dirty="0" smtClean="0"/>
              <a:t>Г</a:t>
            </a:r>
            <a:r>
              <a:rPr lang="ru-RU" sz="3200" dirty="0"/>
              <a:t>) тренинг </a:t>
            </a:r>
            <a:r>
              <a:rPr lang="ru-RU" sz="3200" dirty="0" err="1"/>
              <a:t>бағдарламасының</a:t>
            </a:r>
            <a:r>
              <a:rPr lang="ru-RU" sz="3200" dirty="0"/>
              <a:t> </a:t>
            </a:r>
            <a:r>
              <a:rPr lang="ru-RU" sz="3200" dirty="0" err="1"/>
              <a:t>дұрыс</a:t>
            </a:r>
            <a:r>
              <a:rPr lang="ru-RU" sz="3200" dirty="0"/>
              <a:t> </a:t>
            </a:r>
            <a:r>
              <a:rPr lang="ru-RU" sz="3200" dirty="0" err="1"/>
              <a:t>құрылуы</a:t>
            </a:r>
            <a:r>
              <a:rPr lang="ru-RU" sz="3200" dirty="0"/>
              <a:t>.</a:t>
            </a:r>
          </a:p>
        </p:txBody>
      </p:sp>
    </p:spTree>
    <p:extLst>
      <p:ext uri="{BB962C8B-B14F-4D97-AF65-F5344CB8AC3E}">
        <p14:creationId xmlns:p14="http://schemas.microsoft.com/office/powerpoint/2010/main" val="1756991800"/>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8873" y="512064"/>
            <a:ext cx="11042072" cy="1609344"/>
          </a:xfrm>
        </p:spPr>
        <p:txBody>
          <a:bodyPr>
            <a:normAutofit fontScale="90000"/>
          </a:bodyPr>
          <a:lstStyle/>
          <a:p>
            <a:r>
              <a:rPr lang="ru-RU" dirty="0" err="1"/>
              <a:t>Жаңа</a:t>
            </a:r>
            <a:r>
              <a:rPr lang="ru-RU" dirty="0"/>
              <a:t> </a:t>
            </a:r>
            <a:r>
              <a:rPr lang="ru-RU" dirty="0" err="1"/>
              <a:t>іс-әрекетті</a:t>
            </a:r>
            <a:r>
              <a:rPr lang="ru-RU" dirty="0"/>
              <a:t> </a:t>
            </a:r>
            <a:r>
              <a:rPr lang="ru-RU" dirty="0" err="1"/>
              <a:t>меңгеруді</a:t>
            </a:r>
            <a:r>
              <a:rPr lang="ru-RU" dirty="0"/>
              <a:t> </a:t>
            </a:r>
            <a:r>
              <a:rPr lang="ru-RU" dirty="0" err="1"/>
              <a:t>қандай</a:t>
            </a:r>
            <a:r>
              <a:rPr lang="ru-RU" dirty="0"/>
              <a:t> </a:t>
            </a:r>
            <a:r>
              <a:rPr lang="ru-RU" dirty="0" err="1"/>
              <a:t>шарттар</a:t>
            </a:r>
            <a:r>
              <a:rPr lang="ru-RU" dirty="0"/>
              <a:t> </a:t>
            </a:r>
            <a:r>
              <a:rPr lang="ru-RU" dirty="0" err="1"/>
              <a:t>қамтамасыз</a:t>
            </a:r>
            <a:r>
              <a:rPr lang="ru-RU" dirty="0"/>
              <a:t> </a:t>
            </a:r>
            <a:r>
              <a:rPr lang="ru-RU" dirty="0" err="1"/>
              <a:t>етеді</a:t>
            </a:r>
            <a:r>
              <a:rPr lang="ru-RU" dirty="0"/>
              <a:t>? </a:t>
            </a:r>
            <a:r>
              <a:rPr lang="ru-RU" dirty="0" err="1"/>
              <a:t>Ол</a:t>
            </a:r>
            <a:r>
              <a:rPr lang="ru-RU" dirty="0"/>
              <a:t> </a:t>
            </a:r>
            <a:r>
              <a:rPr lang="ru-RU" dirty="0" err="1"/>
              <a:t>үшін</a:t>
            </a:r>
            <a:r>
              <a:rPr lang="ru-RU" dirty="0"/>
              <a:t> </a:t>
            </a:r>
            <a:r>
              <a:rPr lang="ru-RU" dirty="0" err="1"/>
              <a:t>адам</a:t>
            </a:r>
            <a:r>
              <a:rPr lang="ru-RU" dirty="0"/>
              <a:t>:</a:t>
            </a:r>
          </a:p>
        </p:txBody>
      </p:sp>
      <p:graphicFrame>
        <p:nvGraphicFramePr>
          <p:cNvPr id="4" name="Объект 3"/>
          <p:cNvGraphicFramePr>
            <a:graphicFrameLocks noGrp="1"/>
          </p:cNvGraphicFramePr>
          <p:nvPr>
            <p:ph idx="1"/>
            <p:extLst>
              <p:ext uri="{D42A27DB-BD31-4B8C-83A1-F6EECF244321}">
                <p14:modId xmlns:p14="http://schemas.microsoft.com/office/powerpoint/2010/main" val="3137947152"/>
              </p:ext>
            </p:extLst>
          </p:nvPr>
        </p:nvGraphicFramePr>
        <p:xfrm>
          <a:off x="1069848" y="2396836"/>
          <a:ext cx="10013788" cy="37753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27944275"/>
      </p:ext>
    </p:extLst>
  </p:cSld>
  <p:clrMapOvr>
    <a:masterClrMapping/>
  </p:clrMapOvr>
  <p:transition spd="slow">
    <p:wheel spokes="1"/>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0327" y="484632"/>
            <a:ext cx="10587921" cy="1609344"/>
          </a:xfrm>
        </p:spPr>
        <p:txBody>
          <a:bodyPr>
            <a:normAutofit fontScale="90000"/>
          </a:bodyPr>
          <a:lstStyle/>
          <a:p>
            <a:r>
              <a:rPr lang="ru-RU" dirty="0" err="1"/>
              <a:t>Психологиялық</a:t>
            </a:r>
            <a:r>
              <a:rPr lang="ru-RU" dirty="0"/>
              <a:t> </a:t>
            </a:r>
            <a:r>
              <a:rPr lang="ru-RU" dirty="0" err="1"/>
              <a:t>тренингке</a:t>
            </a:r>
            <a:r>
              <a:rPr lang="ru-RU" dirty="0"/>
              <a:t> </a:t>
            </a:r>
            <a:r>
              <a:rPr lang="ru-RU" dirty="0" err="1"/>
              <a:t>қатысты</a:t>
            </a:r>
            <a:r>
              <a:rPr lang="ru-RU" dirty="0"/>
              <a:t> </a:t>
            </a:r>
            <a:r>
              <a:rPr lang="ru-RU" dirty="0" err="1"/>
              <a:t>ол</a:t>
            </a:r>
            <a:r>
              <a:rPr lang="ru-RU" dirty="0"/>
              <a:t> </a:t>
            </a:r>
            <a:r>
              <a:rPr lang="ru-RU" dirty="0" err="1"/>
              <a:t>мынадай</a:t>
            </a:r>
            <a:r>
              <a:rPr lang="ru-RU" dirty="0"/>
              <a:t> </a:t>
            </a:r>
            <a:r>
              <a:rPr lang="ru-RU" dirty="0" err="1"/>
              <a:t>міндеттерді</a:t>
            </a:r>
            <a:r>
              <a:rPr lang="ru-RU" dirty="0"/>
              <a:t> </a:t>
            </a:r>
            <a:r>
              <a:rPr lang="ru-RU" dirty="0" err="1"/>
              <a:t>шешу</a:t>
            </a:r>
            <a:r>
              <a:rPr lang="ru-RU" dirty="0"/>
              <a:t> </a:t>
            </a:r>
            <a:r>
              <a:rPr lang="ru-RU" dirty="0" err="1"/>
              <a:t>дегенді</a:t>
            </a:r>
            <a:r>
              <a:rPr lang="ru-RU" dirty="0"/>
              <a:t> </a:t>
            </a:r>
            <a:r>
              <a:rPr lang="ru-RU" dirty="0" err="1"/>
              <a:t>білдіреді</a:t>
            </a:r>
            <a:r>
              <a:rPr lang="ru-RU" dirty="0"/>
              <a:t>.</a:t>
            </a:r>
          </a:p>
        </p:txBody>
      </p:sp>
      <p:sp>
        <p:nvSpPr>
          <p:cNvPr id="3" name="Объект 2"/>
          <p:cNvSpPr>
            <a:spLocks noGrp="1"/>
          </p:cNvSpPr>
          <p:nvPr>
            <p:ph idx="1"/>
          </p:nvPr>
        </p:nvSpPr>
        <p:spPr/>
        <p:txBody>
          <a:bodyPr/>
          <a:lstStyle/>
          <a:p>
            <a:r>
              <a:rPr lang="ru-RU" sz="3200" dirty="0"/>
              <a:t>1. </a:t>
            </a:r>
            <a:r>
              <a:rPr lang="ru-RU" sz="3200" dirty="0" err="1"/>
              <a:t>Жаңа</a:t>
            </a:r>
            <a:r>
              <a:rPr lang="ru-RU" sz="3200" dirty="0"/>
              <a:t> </a:t>
            </a:r>
            <a:r>
              <a:rPr lang="ru-RU" sz="3200" dirty="0" err="1"/>
              <a:t>іс-әрекетке</a:t>
            </a:r>
            <a:r>
              <a:rPr lang="ru-RU" sz="3200" dirty="0"/>
              <a:t> </a:t>
            </a:r>
            <a:r>
              <a:rPr lang="ru-RU" sz="3200" dirty="0" err="1"/>
              <a:t>деген</a:t>
            </a:r>
            <a:r>
              <a:rPr lang="ru-RU" sz="3200" dirty="0"/>
              <a:t> </a:t>
            </a:r>
            <a:r>
              <a:rPr lang="ru-RU" sz="3200" dirty="0" err="1"/>
              <a:t>позитивті</a:t>
            </a:r>
            <a:r>
              <a:rPr lang="ru-RU" sz="3200" dirty="0"/>
              <a:t> </a:t>
            </a:r>
            <a:r>
              <a:rPr lang="ru-RU" sz="3200" dirty="0" err="1"/>
              <a:t>қарым-қатынасты</a:t>
            </a:r>
            <a:r>
              <a:rPr lang="ru-RU" sz="3200" dirty="0"/>
              <a:t> </a:t>
            </a:r>
            <a:r>
              <a:rPr lang="ru-RU" sz="3200" dirty="0" err="1"/>
              <a:t>қалыптастыру</a:t>
            </a:r>
            <a:r>
              <a:rPr lang="ru-RU" sz="3200" dirty="0"/>
              <a:t> мен </a:t>
            </a:r>
            <a:r>
              <a:rPr lang="ru-RU" sz="3200" dirty="0" err="1"/>
              <a:t>мотивтендіру</a:t>
            </a:r>
            <a:r>
              <a:rPr lang="ru-RU" sz="3200" dirty="0"/>
              <a:t> </a:t>
            </a:r>
            <a:r>
              <a:rPr lang="ru-RU" sz="3200" dirty="0" err="1"/>
              <a:t>міндеті</a:t>
            </a:r>
            <a:r>
              <a:rPr lang="ru-RU" sz="3200" dirty="0" smtClean="0"/>
              <a:t>.</a:t>
            </a:r>
          </a:p>
          <a:p>
            <a:r>
              <a:rPr lang="ru-RU" sz="3200" dirty="0"/>
              <a:t>2.Клиентте </a:t>
            </a:r>
            <a:r>
              <a:rPr lang="ru-RU" sz="3200" dirty="0" err="1"/>
              <a:t>елестерді</a:t>
            </a:r>
            <a:r>
              <a:rPr lang="ru-RU" sz="3200" dirty="0"/>
              <a:t> </a:t>
            </a:r>
            <a:r>
              <a:rPr lang="ru-RU" sz="3200" dirty="0" err="1"/>
              <a:t>қалыптастыру</a:t>
            </a:r>
            <a:r>
              <a:rPr lang="ru-RU" sz="3200" dirty="0"/>
              <a:t> </a:t>
            </a:r>
            <a:r>
              <a:rPr lang="ru-RU" sz="3200" dirty="0" err="1"/>
              <a:t>міндеті</a:t>
            </a:r>
            <a:r>
              <a:rPr lang="ru-RU" sz="3200" dirty="0" smtClean="0"/>
              <a:t>.</a:t>
            </a:r>
          </a:p>
          <a:p>
            <a:r>
              <a:rPr lang="ru-RU" sz="3200" dirty="0"/>
              <a:t>3. </a:t>
            </a:r>
            <a:r>
              <a:rPr lang="ru-RU" sz="3200" dirty="0" err="1"/>
              <a:t>Біліктілікті</a:t>
            </a:r>
            <a:r>
              <a:rPr lang="ru-RU" sz="3200" dirty="0"/>
              <a:t> </a:t>
            </a:r>
            <a:r>
              <a:rPr lang="ru-RU" sz="3200" dirty="0" err="1"/>
              <a:t>қалыптастыру</a:t>
            </a:r>
            <a:r>
              <a:rPr lang="ru-RU" sz="3200" dirty="0"/>
              <a:t> </a:t>
            </a:r>
            <a:r>
              <a:rPr lang="ru-RU" sz="3200" dirty="0" err="1"/>
              <a:t>міндеті</a:t>
            </a:r>
            <a:r>
              <a:rPr lang="ru-RU" sz="3200" dirty="0" smtClean="0"/>
              <a:t>.</a:t>
            </a:r>
          </a:p>
          <a:p>
            <a:endParaRPr lang="ru-RU" dirty="0"/>
          </a:p>
        </p:txBody>
      </p:sp>
    </p:spTree>
    <p:extLst>
      <p:ext uri="{BB962C8B-B14F-4D97-AF65-F5344CB8AC3E}">
        <p14:creationId xmlns:p14="http://schemas.microsoft.com/office/powerpoint/2010/main" val="2254944549"/>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0974" y="512064"/>
            <a:ext cx="11302261" cy="1609344"/>
          </a:xfrm>
        </p:spPr>
        <p:txBody>
          <a:bodyPr>
            <a:normAutofit fontScale="90000"/>
          </a:bodyPr>
          <a:lstStyle/>
          <a:p>
            <a:r>
              <a:rPr lang="ru-RU" dirty="0"/>
              <a:t>1. </a:t>
            </a:r>
            <a:r>
              <a:rPr lang="ru-RU" dirty="0" err="1"/>
              <a:t>Жаңа</a:t>
            </a:r>
            <a:r>
              <a:rPr lang="ru-RU" dirty="0"/>
              <a:t> </a:t>
            </a:r>
            <a:r>
              <a:rPr lang="ru-RU" dirty="0" err="1"/>
              <a:t>іс-әрекетке</a:t>
            </a:r>
            <a:r>
              <a:rPr lang="ru-RU" dirty="0"/>
              <a:t> </a:t>
            </a:r>
            <a:r>
              <a:rPr lang="ru-RU" dirty="0" err="1"/>
              <a:t>деген</a:t>
            </a:r>
            <a:r>
              <a:rPr lang="ru-RU" dirty="0"/>
              <a:t> </a:t>
            </a:r>
            <a:r>
              <a:rPr lang="ru-RU" dirty="0" err="1"/>
              <a:t>позитивті</a:t>
            </a:r>
            <a:r>
              <a:rPr lang="ru-RU" dirty="0"/>
              <a:t> </a:t>
            </a:r>
            <a:r>
              <a:rPr lang="ru-RU" dirty="0" err="1"/>
              <a:t>қарым-қатынасты</a:t>
            </a:r>
            <a:r>
              <a:rPr lang="ru-RU" dirty="0"/>
              <a:t> </a:t>
            </a:r>
            <a:r>
              <a:rPr lang="ru-RU" dirty="0" err="1"/>
              <a:t>қалыптастыру</a:t>
            </a:r>
            <a:r>
              <a:rPr lang="ru-RU" dirty="0"/>
              <a:t> мен </a:t>
            </a:r>
            <a:r>
              <a:rPr lang="ru-RU" dirty="0" err="1"/>
              <a:t>мотивтендіру</a:t>
            </a:r>
            <a:r>
              <a:rPr lang="ru-RU" dirty="0"/>
              <a:t> </a:t>
            </a:r>
            <a:r>
              <a:rPr lang="ru-RU" dirty="0" err="1"/>
              <a:t>міндеті</a:t>
            </a:r>
            <a:r>
              <a:rPr lang="ru-RU" dirty="0"/>
              <a:t>.</a:t>
            </a:r>
          </a:p>
        </p:txBody>
      </p:sp>
      <p:sp>
        <p:nvSpPr>
          <p:cNvPr id="3" name="Объект 2"/>
          <p:cNvSpPr>
            <a:spLocks noGrp="1"/>
          </p:cNvSpPr>
          <p:nvPr>
            <p:ph idx="1"/>
          </p:nvPr>
        </p:nvSpPr>
        <p:spPr/>
        <p:txBody>
          <a:bodyPr>
            <a:normAutofit/>
          </a:bodyPr>
          <a:lstStyle/>
          <a:p>
            <a:pPr algn="just"/>
            <a:r>
              <a:rPr lang="ru-RU" sz="2800" dirty="0" err="1"/>
              <a:t>Аталған</a:t>
            </a:r>
            <a:r>
              <a:rPr lang="ru-RU" sz="2800" dirty="0"/>
              <a:t> </a:t>
            </a:r>
            <a:r>
              <a:rPr lang="ru-RU" sz="2800" dirty="0" err="1"/>
              <a:t>міндет</a:t>
            </a:r>
            <a:r>
              <a:rPr lang="ru-RU" sz="2800" dirty="0"/>
              <a:t> </a:t>
            </a:r>
            <a:r>
              <a:rPr lang="ru-RU" sz="2800" dirty="0" err="1"/>
              <a:t>қатысушыларда</a:t>
            </a:r>
            <a:r>
              <a:rPr lang="ru-RU" sz="2800" dirty="0"/>
              <a:t> </a:t>
            </a:r>
            <a:r>
              <a:rPr lang="ru-RU" sz="2800" dirty="0" err="1"/>
              <a:t>жаңа</a:t>
            </a:r>
            <a:r>
              <a:rPr lang="ru-RU" sz="2800" dirty="0"/>
              <a:t> </a:t>
            </a:r>
            <a:r>
              <a:rPr lang="ru-RU" sz="2800" dirty="0" err="1"/>
              <a:t>іс-әрекетті</a:t>
            </a:r>
            <a:r>
              <a:rPr lang="ru-RU" sz="2800" dirty="0"/>
              <a:t> </a:t>
            </a:r>
            <a:r>
              <a:rPr lang="ru-RU" sz="2800" dirty="0" err="1"/>
              <a:t>меңгеруге</a:t>
            </a:r>
            <a:r>
              <a:rPr lang="ru-RU" sz="2800" dirty="0"/>
              <a:t> </a:t>
            </a:r>
            <a:r>
              <a:rPr lang="ru-RU" sz="2800" dirty="0" err="1"/>
              <a:t>деген</a:t>
            </a:r>
            <a:r>
              <a:rPr lang="ru-RU" sz="2800" dirty="0"/>
              <a:t> </a:t>
            </a:r>
            <a:r>
              <a:rPr lang="ru-RU" sz="2800" dirty="0" err="1"/>
              <a:t>ниет</a:t>
            </a:r>
            <a:r>
              <a:rPr lang="ru-RU" sz="2800" dirty="0"/>
              <a:t> </a:t>
            </a:r>
            <a:r>
              <a:rPr lang="ru-RU" sz="2800" dirty="0" err="1"/>
              <a:t>қалыптастыру</a:t>
            </a:r>
            <a:r>
              <a:rPr lang="ru-RU" sz="2800" dirty="0"/>
              <a:t>, </a:t>
            </a:r>
            <a:r>
              <a:rPr lang="ru-RU" sz="2800" dirty="0" err="1"/>
              <a:t>өзі</a:t>
            </a:r>
            <a:r>
              <a:rPr lang="ru-RU" sz="2800" dirty="0"/>
              <a:t> </a:t>
            </a:r>
            <a:r>
              <a:rPr lang="ru-RU" sz="2800" dirty="0" err="1"/>
              <a:t>үшін</a:t>
            </a:r>
            <a:r>
              <a:rPr lang="ru-RU" sz="2800" dirty="0"/>
              <a:t> </a:t>
            </a:r>
            <a:r>
              <a:rPr lang="ru-RU" sz="2800" dirty="0" err="1"/>
              <a:t>мәнді</a:t>
            </a:r>
            <a:r>
              <a:rPr lang="ru-RU" sz="2800" dirty="0"/>
              <a:t> </a:t>
            </a:r>
            <a:r>
              <a:rPr lang="ru-RU" sz="2800" dirty="0" err="1"/>
              <a:t>нәрсе</a:t>
            </a:r>
            <a:r>
              <a:rPr lang="ru-RU" sz="2800" dirty="0"/>
              <a:t> табу, </a:t>
            </a:r>
            <a:r>
              <a:rPr lang="ru-RU" sz="2800" dirty="0" err="1"/>
              <a:t>оның</a:t>
            </a:r>
            <a:r>
              <a:rPr lang="ru-RU" sz="2800" dirty="0"/>
              <a:t> </a:t>
            </a:r>
            <a:r>
              <a:rPr lang="ru-RU" sz="2800" dirty="0" err="1"/>
              <a:t>құндылығын</a:t>
            </a:r>
            <a:r>
              <a:rPr lang="ru-RU" sz="2800" dirty="0"/>
              <a:t> </a:t>
            </a:r>
            <a:r>
              <a:rPr lang="ru-RU" sz="2800" dirty="0" err="1"/>
              <a:t>түсінуді</a:t>
            </a:r>
            <a:r>
              <a:rPr lang="ru-RU" sz="2800" dirty="0"/>
              <a:t> </a:t>
            </a:r>
            <a:r>
              <a:rPr lang="ru-RU" sz="2800" dirty="0" err="1"/>
              <a:t>жүзеге</a:t>
            </a:r>
            <a:r>
              <a:rPr lang="ru-RU" sz="2800" dirty="0"/>
              <a:t> </a:t>
            </a:r>
            <a:r>
              <a:rPr lang="ru-RU" sz="2800" dirty="0" err="1"/>
              <a:t>асыру</a:t>
            </a:r>
            <a:r>
              <a:rPr lang="ru-RU" sz="2800" dirty="0"/>
              <a:t>. </a:t>
            </a:r>
            <a:r>
              <a:rPr lang="ru-RU" sz="2800" dirty="0" err="1"/>
              <a:t>Мысалы</a:t>
            </a:r>
            <a:r>
              <a:rPr lang="ru-RU" sz="2800" dirty="0"/>
              <a:t>, </a:t>
            </a:r>
            <a:r>
              <a:rPr lang="ru-RU" sz="2800" dirty="0" err="1"/>
              <a:t>кәсіби</a:t>
            </a:r>
            <a:r>
              <a:rPr lang="ru-RU" sz="2800" dirty="0"/>
              <a:t> </a:t>
            </a:r>
            <a:r>
              <a:rPr lang="ru-RU" sz="2800" dirty="0" err="1"/>
              <a:t>педагогикалық</a:t>
            </a:r>
            <a:r>
              <a:rPr lang="ru-RU" sz="2800" dirty="0"/>
              <a:t> </a:t>
            </a:r>
            <a:r>
              <a:rPr lang="ru-RU" sz="2800" dirty="0" err="1"/>
              <a:t>өзіндік</a:t>
            </a:r>
            <a:r>
              <a:rPr lang="ru-RU" sz="2800" dirty="0"/>
              <a:t> сана </a:t>
            </a:r>
            <a:r>
              <a:rPr lang="ru-RU" sz="2800" dirty="0" err="1"/>
              <a:t>тренингінде</a:t>
            </a:r>
            <a:r>
              <a:rPr lang="ru-RU" sz="2800" dirty="0"/>
              <a:t> </a:t>
            </a:r>
            <a:r>
              <a:rPr lang="ru-RU" sz="2800" dirty="0" err="1"/>
              <a:t>психологтың</a:t>
            </a:r>
            <a:r>
              <a:rPr lang="ru-RU" sz="2800" dirty="0"/>
              <a:t> </a:t>
            </a:r>
            <a:r>
              <a:rPr lang="ru-RU" sz="2800" dirty="0" err="1"/>
              <a:t>жұмысы</a:t>
            </a:r>
            <a:r>
              <a:rPr lang="ru-RU" sz="2800" dirty="0"/>
              <a:t> </a:t>
            </a:r>
            <a:r>
              <a:rPr lang="ru-RU" sz="2800" dirty="0" err="1"/>
              <a:t>тренингке</a:t>
            </a:r>
            <a:r>
              <a:rPr lang="ru-RU" sz="2800" dirty="0"/>
              <a:t> </a:t>
            </a:r>
            <a:r>
              <a:rPr lang="ru-RU" sz="2800" dirty="0" err="1"/>
              <a:t>қатысушылар</a:t>
            </a:r>
            <a:r>
              <a:rPr lang="ru-RU" sz="2800" dirty="0"/>
              <a:t>, </a:t>
            </a:r>
            <a:r>
              <a:rPr lang="ru-RU" sz="2800" dirty="0" err="1"/>
              <a:t>яғни</a:t>
            </a:r>
            <a:r>
              <a:rPr lang="ru-RU" sz="2800" dirty="0"/>
              <a:t> </a:t>
            </a:r>
            <a:r>
              <a:rPr lang="ru-RU" sz="2800" dirty="0" err="1"/>
              <a:t>мұғалімдердің</a:t>
            </a:r>
            <a:r>
              <a:rPr lang="ru-RU" sz="2800" dirty="0"/>
              <a:t> </a:t>
            </a:r>
            <a:r>
              <a:rPr lang="ru-RU" sz="2800" dirty="0" err="1"/>
              <a:t>өз</a:t>
            </a:r>
            <a:r>
              <a:rPr lang="ru-RU" sz="2800" dirty="0"/>
              <a:t> </a:t>
            </a:r>
            <a:r>
              <a:rPr lang="ru-RU" sz="2800" dirty="0" err="1"/>
              <a:t>іс-әрекетін</a:t>
            </a:r>
            <a:r>
              <a:rPr lang="ru-RU" sz="2800" dirty="0"/>
              <a:t> </a:t>
            </a:r>
            <a:r>
              <a:rPr lang="ru-RU" sz="2800" dirty="0" err="1"/>
              <a:t>терең</a:t>
            </a:r>
            <a:r>
              <a:rPr lang="ru-RU" sz="2800" dirty="0"/>
              <a:t> </a:t>
            </a:r>
            <a:r>
              <a:rPr lang="ru-RU" sz="2800" dirty="0" err="1"/>
              <a:t>рефлексиялауды</a:t>
            </a:r>
            <a:r>
              <a:rPr lang="ru-RU" sz="2800" dirty="0"/>
              <a:t> </a:t>
            </a:r>
            <a:r>
              <a:rPr lang="ru-RU" sz="2800" dirty="0" err="1"/>
              <a:t>үйренуге</a:t>
            </a:r>
            <a:r>
              <a:rPr lang="ru-RU" sz="2800" dirty="0"/>
              <a:t> </a:t>
            </a:r>
            <a:r>
              <a:rPr lang="ru-RU" sz="2800" dirty="0" err="1"/>
              <a:t>ықпал</a:t>
            </a:r>
            <a:r>
              <a:rPr lang="ru-RU" sz="2800" dirty="0"/>
              <a:t> </a:t>
            </a:r>
            <a:r>
              <a:rPr lang="ru-RU" sz="2800" dirty="0" err="1"/>
              <a:t>ету</a:t>
            </a:r>
            <a:r>
              <a:rPr lang="ru-RU" sz="2800" dirty="0"/>
              <a:t> </a:t>
            </a:r>
            <a:r>
              <a:rPr lang="ru-RU" sz="2800" dirty="0" err="1"/>
              <a:t>керек</a:t>
            </a:r>
            <a:r>
              <a:rPr lang="ru-RU" sz="2800" dirty="0"/>
              <a:t> </a:t>
            </a:r>
            <a:r>
              <a:rPr lang="ru-RU" sz="2800" dirty="0" err="1"/>
              <a:t>немесе</a:t>
            </a:r>
            <a:r>
              <a:rPr lang="ru-RU" sz="2800" dirty="0"/>
              <a:t> </a:t>
            </a:r>
            <a:r>
              <a:rPr lang="ru-RU" sz="2800" dirty="0" err="1"/>
              <a:t>өз</a:t>
            </a:r>
            <a:r>
              <a:rPr lang="ru-RU" sz="2800" dirty="0"/>
              <a:t> </a:t>
            </a:r>
            <a:r>
              <a:rPr lang="ru-RU" sz="2800" dirty="0" err="1"/>
              <a:t>тұлғасының</a:t>
            </a:r>
            <a:r>
              <a:rPr lang="ru-RU" sz="2800" dirty="0"/>
              <a:t> </a:t>
            </a:r>
            <a:r>
              <a:rPr lang="ru-RU" sz="2800" dirty="0" err="1"/>
              <a:t>ерекшелігін</a:t>
            </a:r>
            <a:r>
              <a:rPr lang="ru-RU" sz="2800" dirty="0"/>
              <a:t>, </a:t>
            </a:r>
            <a:r>
              <a:rPr lang="ru-RU" sz="2800" dirty="0" err="1"/>
              <a:t>оқушылармен</a:t>
            </a:r>
            <a:r>
              <a:rPr lang="ru-RU" sz="2800" dirty="0"/>
              <a:t> </a:t>
            </a:r>
            <a:r>
              <a:rPr lang="ru-RU" sz="2800" dirty="0" err="1"/>
              <a:t>қарым-қатынасын</a:t>
            </a:r>
            <a:r>
              <a:rPr lang="ru-RU" sz="2800" dirty="0"/>
              <a:t> </a:t>
            </a:r>
            <a:r>
              <a:rPr lang="ru-RU" sz="2800" dirty="0" err="1"/>
              <a:t>және</a:t>
            </a:r>
            <a:r>
              <a:rPr lang="ru-RU" sz="2800" dirty="0"/>
              <a:t> </a:t>
            </a:r>
            <a:r>
              <a:rPr lang="ru-RU" sz="2800" dirty="0" err="1"/>
              <a:t>сабақ</a:t>
            </a:r>
            <a:r>
              <a:rPr lang="ru-RU" sz="2800" dirty="0"/>
              <a:t> беру </a:t>
            </a:r>
            <a:r>
              <a:rPr lang="ru-RU" sz="2800" dirty="0" err="1"/>
              <a:t>тәсілдерін</a:t>
            </a:r>
            <a:r>
              <a:rPr lang="ru-RU" sz="2800" dirty="0"/>
              <a:t> </a:t>
            </a:r>
            <a:r>
              <a:rPr lang="ru-RU" sz="2800" dirty="0" err="1"/>
              <a:t>білудегі</a:t>
            </a:r>
            <a:r>
              <a:rPr lang="ru-RU" sz="2800" dirty="0"/>
              <a:t> </a:t>
            </a:r>
            <a:r>
              <a:rPr lang="ru-RU" sz="2800" dirty="0" err="1"/>
              <a:t>сөзсіз</a:t>
            </a:r>
            <a:r>
              <a:rPr lang="ru-RU" sz="2800" dirty="0"/>
              <a:t> </a:t>
            </a:r>
            <a:r>
              <a:rPr lang="ru-RU" sz="2800" dirty="0" err="1"/>
              <a:t>пайданы</a:t>
            </a:r>
            <a:r>
              <a:rPr lang="ru-RU" sz="2800" dirty="0"/>
              <a:t> </a:t>
            </a:r>
            <a:r>
              <a:rPr lang="ru-RU" sz="2800" dirty="0" err="1"/>
              <a:t>түсіну</a:t>
            </a:r>
            <a:r>
              <a:rPr lang="ru-RU" sz="2800" dirty="0"/>
              <a:t> </a:t>
            </a:r>
            <a:r>
              <a:rPr lang="ru-RU" sz="2800" dirty="0" err="1"/>
              <a:t>керек</a:t>
            </a:r>
            <a:r>
              <a:rPr lang="ru-RU" sz="2800" dirty="0"/>
              <a:t>.</a:t>
            </a:r>
          </a:p>
        </p:txBody>
      </p:sp>
    </p:spTree>
    <p:extLst>
      <p:ext uri="{BB962C8B-B14F-4D97-AF65-F5344CB8AC3E}">
        <p14:creationId xmlns:p14="http://schemas.microsoft.com/office/powerpoint/2010/main" val="31174703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1673" y="484632"/>
            <a:ext cx="11693235" cy="1609344"/>
          </a:xfrm>
        </p:spPr>
        <p:txBody>
          <a:bodyPr>
            <a:normAutofit/>
          </a:bodyPr>
          <a:lstStyle/>
          <a:p>
            <a:r>
              <a:rPr lang="ru-RU" sz="3600" dirty="0"/>
              <a:t>2.Клиентте </a:t>
            </a:r>
            <a:r>
              <a:rPr lang="ru-RU" sz="3600" dirty="0" err="1"/>
              <a:t>елестерді</a:t>
            </a:r>
            <a:r>
              <a:rPr lang="ru-RU" sz="3600" dirty="0"/>
              <a:t> </a:t>
            </a:r>
            <a:r>
              <a:rPr lang="ru-RU" sz="3600" dirty="0" err="1"/>
              <a:t>қалыптастыру</a:t>
            </a:r>
            <a:r>
              <a:rPr lang="ru-RU" sz="3600" dirty="0"/>
              <a:t> </a:t>
            </a:r>
            <a:r>
              <a:rPr lang="ru-RU" sz="3600" dirty="0" err="1"/>
              <a:t>міндеті</a:t>
            </a:r>
            <a:r>
              <a:rPr lang="ru-RU" sz="3600" dirty="0"/>
              <a:t>.</a:t>
            </a:r>
          </a:p>
        </p:txBody>
      </p:sp>
      <p:sp>
        <p:nvSpPr>
          <p:cNvPr id="3" name="Объект 2"/>
          <p:cNvSpPr>
            <a:spLocks noGrp="1"/>
          </p:cNvSpPr>
          <p:nvPr>
            <p:ph idx="1"/>
          </p:nvPr>
        </p:nvSpPr>
        <p:spPr/>
        <p:txBody>
          <a:bodyPr>
            <a:noAutofit/>
          </a:bodyPr>
          <a:lstStyle/>
          <a:p>
            <a:r>
              <a:rPr lang="ru-RU" sz="2400" dirty="0" err="1"/>
              <a:t>Мұнда</a:t>
            </a:r>
            <a:r>
              <a:rPr lang="ru-RU" sz="2400" dirty="0"/>
              <a:t> </a:t>
            </a:r>
            <a:r>
              <a:rPr lang="ru-RU" sz="2400" dirty="0" err="1"/>
              <a:t>түсініктерді</a:t>
            </a:r>
            <a:r>
              <a:rPr lang="ru-RU" sz="2400" dirty="0"/>
              <a:t> </a:t>
            </a:r>
            <a:r>
              <a:rPr lang="ru-RU" sz="2400" dirty="0" err="1"/>
              <a:t>емес</a:t>
            </a:r>
            <a:r>
              <a:rPr lang="ru-RU" sz="2400" dirty="0"/>
              <a:t>, </a:t>
            </a:r>
            <a:r>
              <a:rPr lang="ru-RU" sz="2400" dirty="0" err="1"/>
              <a:t>елестерді</a:t>
            </a:r>
            <a:r>
              <a:rPr lang="ru-RU" sz="2400" dirty="0"/>
              <a:t> </a:t>
            </a:r>
            <a:r>
              <a:rPr lang="ru-RU" sz="2400" dirty="0" err="1"/>
              <a:t>қалыптастыру</a:t>
            </a:r>
            <a:r>
              <a:rPr lang="ru-RU" sz="2400" dirty="0"/>
              <a:t> </a:t>
            </a:r>
            <a:r>
              <a:rPr lang="ru-RU" sz="2400" dirty="0" err="1"/>
              <a:t>керек</a:t>
            </a:r>
            <a:r>
              <a:rPr lang="ru-RU" sz="2400" dirty="0"/>
              <a:t> </a:t>
            </a:r>
            <a:r>
              <a:rPr lang="ru-RU" sz="2400" dirty="0" err="1"/>
              <a:t>екендігіне</a:t>
            </a:r>
            <a:r>
              <a:rPr lang="ru-RU" sz="2400" dirty="0"/>
              <a:t> </a:t>
            </a:r>
            <a:r>
              <a:rPr lang="ru-RU" sz="2400" dirty="0" err="1"/>
              <a:t>мән</a:t>
            </a:r>
            <a:r>
              <a:rPr lang="ru-RU" sz="2400" dirty="0"/>
              <a:t> беру </a:t>
            </a:r>
            <a:r>
              <a:rPr lang="ru-RU" sz="2400" dirty="0" err="1"/>
              <a:t>керек</a:t>
            </a:r>
            <a:r>
              <a:rPr lang="ru-RU" sz="2400" dirty="0"/>
              <a:t>. Тренинг </a:t>
            </a:r>
            <a:r>
              <a:rPr lang="ru-RU" sz="2400" dirty="0" err="1"/>
              <a:t>дегеніміз</a:t>
            </a:r>
            <a:r>
              <a:rPr lang="ru-RU" sz="2400" dirty="0"/>
              <a:t> </a:t>
            </a:r>
            <a:r>
              <a:rPr lang="ru-RU" sz="2400" dirty="0" err="1"/>
              <a:t>сабақ</a:t>
            </a:r>
            <a:r>
              <a:rPr lang="ru-RU" sz="2400" dirty="0"/>
              <a:t> </a:t>
            </a:r>
            <a:r>
              <a:rPr lang="ru-RU" sz="2400" dirty="0" err="1"/>
              <a:t>емес</a:t>
            </a:r>
            <a:r>
              <a:rPr lang="ru-RU" sz="2400" dirty="0"/>
              <a:t>, </a:t>
            </a:r>
            <a:r>
              <a:rPr lang="ru-RU" sz="2400" dirty="0" err="1"/>
              <a:t>мұнда</a:t>
            </a:r>
            <a:r>
              <a:rPr lang="ru-RU" sz="2400" dirty="0"/>
              <a:t> </a:t>
            </a:r>
            <a:r>
              <a:rPr lang="ru-RU" sz="2400" dirty="0" err="1"/>
              <a:t>білімді</a:t>
            </a:r>
            <a:r>
              <a:rPr lang="ru-RU" sz="2400" dirty="0"/>
              <a:t> </a:t>
            </a:r>
            <a:r>
              <a:rPr lang="ru-RU" sz="2400" dirty="0" err="1"/>
              <a:t>терең</a:t>
            </a:r>
            <a:r>
              <a:rPr lang="ru-RU" sz="2400" dirty="0"/>
              <a:t> </a:t>
            </a:r>
            <a:r>
              <a:rPr lang="ru-RU" sz="2400" dirty="0" err="1"/>
              <a:t>меңгеру</a:t>
            </a:r>
            <a:r>
              <a:rPr lang="ru-RU" sz="2400" dirty="0"/>
              <a:t> </a:t>
            </a:r>
            <a:r>
              <a:rPr lang="ru-RU" sz="2400" dirty="0" err="1"/>
              <a:t>міндеті</a:t>
            </a:r>
            <a:r>
              <a:rPr lang="ru-RU" sz="2400" dirty="0"/>
              <a:t> </a:t>
            </a:r>
            <a:r>
              <a:rPr lang="ru-RU" sz="2400" dirty="0" err="1"/>
              <a:t>жоқ</a:t>
            </a:r>
            <a:r>
              <a:rPr lang="ru-RU" sz="2400" dirty="0"/>
              <a:t>. </a:t>
            </a:r>
            <a:r>
              <a:rPr lang="ru-RU" sz="2400" dirty="0" err="1"/>
              <a:t>Білім</a:t>
            </a:r>
            <a:r>
              <a:rPr lang="ru-RU" sz="2400" dirty="0"/>
              <a:t> мен </a:t>
            </a:r>
            <a:r>
              <a:rPr lang="ru-RU" sz="2400" dirty="0" err="1"/>
              <a:t>елестердің</a:t>
            </a:r>
            <a:r>
              <a:rPr lang="ru-RU" sz="2400" dirty="0"/>
              <a:t> </a:t>
            </a:r>
            <a:r>
              <a:rPr lang="ru-RU" sz="2400" dirty="0" err="1"/>
              <a:t>айырмашылығын</a:t>
            </a:r>
            <a:r>
              <a:rPr lang="ru-RU" sz="2400" dirty="0"/>
              <a:t> </a:t>
            </a:r>
            <a:r>
              <a:rPr lang="ru-RU" sz="2400" dirty="0" err="1"/>
              <a:t>білу</a:t>
            </a:r>
            <a:r>
              <a:rPr lang="ru-RU" sz="2400" dirty="0"/>
              <a:t> </a:t>
            </a:r>
            <a:r>
              <a:rPr lang="ru-RU" sz="2400" dirty="0" err="1"/>
              <a:t>керек</a:t>
            </a:r>
            <a:r>
              <a:rPr lang="ru-RU" sz="2400" dirty="0"/>
              <a:t>, </a:t>
            </a:r>
            <a:r>
              <a:rPr lang="ru-RU" sz="2400" dirty="0" err="1"/>
              <a:t>елес</a:t>
            </a:r>
            <a:r>
              <a:rPr lang="ru-RU" sz="2400" dirty="0"/>
              <a:t> </a:t>
            </a:r>
            <a:r>
              <a:rPr lang="ru-RU" sz="2400" dirty="0" err="1"/>
              <a:t>дегеніміз</a:t>
            </a:r>
            <a:r>
              <a:rPr lang="ru-RU" sz="2400" dirty="0"/>
              <a:t> </a:t>
            </a:r>
            <a:r>
              <a:rPr lang="ru-RU" sz="2400" dirty="0" err="1"/>
              <a:t>адамға</a:t>
            </a:r>
            <a:r>
              <a:rPr lang="ru-RU" sz="2400" dirty="0"/>
              <a:t> </a:t>
            </a:r>
            <a:r>
              <a:rPr lang="ru-RU" sz="2400" dirty="0" err="1"/>
              <a:t>әлемді</a:t>
            </a:r>
            <a:r>
              <a:rPr lang="ru-RU" sz="2400" dirty="0"/>
              <a:t> </a:t>
            </a:r>
            <a:r>
              <a:rPr lang="ru-RU" sz="2400" dirty="0" err="1"/>
              <a:t>түсінуге</a:t>
            </a:r>
            <a:r>
              <a:rPr lang="ru-RU" sz="2400" dirty="0"/>
              <a:t> </a:t>
            </a:r>
            <a:r>
              <a:rPr lang="ru-RU" sz="2400" dirty="0" err="1"/>
              <a:t>қажетті</a:t>
            </a:r>
            <a:r>
              <a:rPr lang="ru-RU" sz="2400" dirty="0"/>
              <a:t> </a:t>
            </a:r>
            <a:r>
              <a:rPr lang="ru-RU" sz="2400" dirty="0" err="1"/>
              <a:t>әлем</a:t>
            </a:r>
            <a:r>
              <a:rPr lang="ru-RU" sz="2400" dirty="0"/>
              <a:t> </a:t>
            </a:r>
            <a:r>
              <a:rPr lang="ru-RU" sz="2400" dirty="0" err="1"/>
              <a:t>туралы</a:t>
            </a:r>
            <a:r>
              <a:rPr lang="ru-RU" sz="2400" dirty="0"/>
              <a:t> </a:t>
            </a:r>
            <a:r>
              <a:rPr lang="ru-RU" sz="2400" dirty="0" err="1"/>
              <a:t>қабылданған</a:t>
            </a:r>
            <a:r>
              <a:rPr lang="ru-RU" sz="2400" dirty="0"/>
              <a:t> </a:t>
            </a:r>
            <a:r>
              <a:rPr lang="ru-RU" sz="2400" dirty="0" err="1"/>
              <a:t>ақпарпт</a:t>
            </a:r>
            <a:r>
              <a:rPr lang="ru-RU" sz="2400" dirty="0"/>
              <a:t>. </a:t>
            </a:r>
            <a:r>
              <a:rPr lang="ru-RU" sz="2400" dirty="0" err="1"/>
              <a:t>Елестер</a:t>
            </a:r>
            <a:r>
              <a:rPr lang="ru-RU" sz="2400" dirty="0"/>
              <a:t> </a:t>
            </a:r>
            <a:r>
              <a:rPr lang="ru-RU" sz="2400" dirty="0" err="1"/>
              <a:t>нақты</a:t>
            </a:r>
            <a:r>
              <a:rPr lang="ru-RU" sz="2400" dirty="0"/>
              <a:t> </a:t>
            </a:r>
            <a:r>
              <a:rPr lang="ru-RU" sz="2400" dirty="0" err="1"/>
              <a:t>және</a:t>
            </a:r>
            <a:r>
              <a:rPr lang="ru-RU" sz="2400" dirty="0"/>
              <a:t> </a:t>
            </a:r>
            <a:r>
              <a:rPr lang="ru-RU" sz="2400" dirty="0" err="1"/>
              <a:t>анық</a:t>
            </a:r>
            <a:r>
              <a:rPr lang="ru-RU" sz="2400" dirty="0"/>
              <a:t> </a:t>
            </a:r>
            <a:r>
              <a:rPr lang="ru-RU" sz="2400" dirty="0" err="1"/>
              <a:t>болмайды</a:t>
            </a:r>
            <a:r>
              <a:rPr lang="ru-RU" sz="2400" dirty="0"/>
              <a:t>, </a:t>
            </a:r>
            <a:r>
              <a:rPr lang="ru-RU" sz="2400" dirty="0" err="1"/>
              <a:t>бірақ</a:t>
            </a:r>
            <a:r>
              <a:rPr lang="ru-RU" sz="2400" dirty="0"/>
              <a:t> </a:t>
            </a:r>
            <a:r>
              <a:rPr lang="ru-RU" sz="2400" dirty="0" err="1"/>
              <a:t>олар</a:t>
            </a:r>
            <a:r>
              <a:rPr lang="ru-RU" sz="2400" dirty="0"/>
              <a:t> </a:t>
            </a:r>
            <a:r>
              <a:rPr lang="ru-RU" sz="2400" dirty="0" err="1"/>
              <a:t>адам</a:t>
            </a:r>
            <a:r>
              <a:rPr lang="ru-RU" sz="2400" dirty="0"/>
              <a:t> </a:t>
            </a:r>
            <a:r>
              <a:rPr lang="ru-RU" sz="2400" dirty="0" err="1"/>
              <a:t>өміріне</a:t>
            </a:r>
            <a:r>
              <a:rPr lang="ru-RU" sz="2400" dirty="0"/>
              <a:t> </a:t>
            </a:r>
            <a:r>
              <a:rPr lang="ru-RU" sz="2400" dirty="0" err="1"/>
              <a:t>меңгерілген</a:t>
            </a:r>
            <a:r>
              <a:rPr lang="ru-RU" sz="2400" dirty="0"/>
              <a:t>, </a:t>
            </a:r>
            <a:r>
              <a:rPr lang="ru-RU" sz="2400" dirty="0" err="1"/>
              <a:t>бірақ</a:t>
            </a:r>
            <a:r>
              <a:rPr lang="ru-RU" sz="2400" dirty="0"/>
              <a:t> </a:t>
            </a:r>
            <a:r>
              <a:rPr lang="ru-RU" sz="2400" dirty="0" err="1"/>
              <a:t>жеке</a:t>
            </a:r>
            <a:r>
              <a:rPr lang="ru-RU" sz="2400" dirty="0"/>
              <a:t> </a:t>
            </a:r>
            <a:r>
              <a:rPr lang="ru-RU" sz="2400" dirty="0" err="1"/>
              <a:t>тәжірибеден</a:t>
            </a:r>
            <a:r>
              <a:rPr lang="ru-RU" sz="2400" dirty="0"/>
              <a:t> </a:t>
            </a:r>
            <a:r>
              <a:rPr lang="ru-RU" sz="2400" dirty="0" err="1"/>
              <a:t>өтпеген</a:t>
            </a:r>
            <a:r>
              <a:rPr lang="ru-RU" sz="2400" dirty="0"/>
              <a:t>, </a:t>
            </a:r>
            <a:r>
              <a:rPr lang="ru-RU" sz="2400" dirty="0" err="1"/>
              <a:t>сенімге</a:t>
            </a:r>
            <a:r>
              <a:rPr lang="ru-RU" sz="2400" dirty="0"/>
              <a:t> </a:t>
            </a:r>
            <a:r>
              <a:rPr lang="ru-RU" sz="2400" dirty="0" err="1"/>
              <a:t>айналмаған</a:t>
            </a:r>
            <a:r>
              <a:rPr lang="ru-RU" sz="2400" dirty="0"/>
              <a:t> </a:t>
            </a:r>
            <a:r>
              <a:rPr lang="ru-RU" sz="2400" dirty="0" err="1"/>
              <a:t>білімге</a:t>
            </a:r>
            <a:r>
              <a:rPr lang="ru-RU" sz="2400" dirty="0"/>
              <a:t> </a:t>
            </a:r>
            <a:r>
              <a:rPr lang="ru-RU" sz="2400" dirty="0" err="1"/>
              <a:t>қарағанда</a:t>
            </a:r>
            <a:r>
              <a:rPr lang="ru-RU" sz="2400" dirty="0"/>
              <a:t> </a:t>
            </a:r>
            <a:r>
              <a:rPr lang="ru-RU" sz="2400" dirty="0" err="1"/>
              <a:t>қатты</a:t>
            </a:r>
            <a:r>
              <a:rPr lang="ru-RU" sz="2400" dirty="0"/>
              <a:t> </a:t>
            </a:r>
            <a:r>
              <a:rPr lang="ru-RU" sz="2400" dirty="0" err="1"/>
              <a:t>әсер</a:t>
            </a:r>
            <a:r>
              <a:rPr lang="ru-RU" sz="2400" dirty="0"/>
              <a:t> </a:t>
            </a:r>
            <a:r>
              <a:rPr lang="ru-RU" sz="2400" dirty="0" err="1"/>
              <a:t>етуі</a:t>
            </a:r>
            <a:r>
              <a:rPr lang="ru-RU" sz="2400" dirty="0"/>
              <a:t> </a:t>
            </a:r>
            <a:r>
              <a:rPr lang="ru-RU" sz="2400" dirty="0" err="1"/>
              <a:t>мүмкін</a:t>
            </a:r>
            <a:r>
              <a:rPr lang="ru-RU" sz="2400" dirty="0"/>
              <a:t>. </a:t>
            </a:r>
            <a:r>
              <a:rPr lang="ru-RU" sz="2400" dirty="0" err="1"/>
              <a:t>Кейде</a:t>
            </a:r>
            <a:r>
              <a:rPr lang="ru-RU" sz="2400" dirty="0"/>
              <a:t> </a:t>
            </a:r>
            <a:r>
              <a:rPr lang="ru-RU" sz="2400" dirty="0" err="1"/>
              <a:t>тренерге</a:t>
            </a:r>
            <a:r>
              <a:rPr lang="ru-RU" sz="2400" dirty="0"/>
              <a:t> </a:t>
            </a:r>
            <a:r>
              <a:rPr lang="ru-RU" sz="2400" dirty="0" err="1"/>
              <a:t>топтың</a:t>
            </a:r>
            <a:r>
              <a:rPr lang="ru-RU" sz="2400" dirty="0"/>
              <a:t> </a:t>
            </a:r>
            <a:r>
              <a:rPr lang="ru-RU" sz="2400" dirty="0" err="1"/>
              <a:t>мүшелерінің</a:t>
            </a:r>
            <a:r>
              <a:rPr lang="ru-RU" sz="2400" dirty="0"/>
              <a:t> </a:t>
            </a:r>
            <a:r>
              <a:rPr lang="ru-RU" sz="2400" dirty="0" err="1"/>
              <a:t>бұрынғы</a:t>
            </a:r>
            <a:r>
              <a:rPr lang="ru-RU" sz="2400" dirty="0"/>
              <a:t> </a:t>
            </a:r>
            <a:r>
              <a:rPr lang="ru-RU" sz="2400" dirty="0" err="1"/>
              <a:t>елестерін</a:t>
            </a:r>
            <a:r>
              <a:rPr lang="ru-RU" sz="2400" dirty="0"/>
              <a:t> </a:t>
            </a:r>
            <a:r>
              <a:rPr lang="ru-RU" sz="2400" dirty="0" err="1"/>
              <a:t>өзгертіп</a:t>
            </a:r>
            <a:r>
              <a:rPr lang="ru-RU" sz="2400" dirty="0"/>
              <a:t>, </a:t>
            </a:r>
            <a:r>
              <a:rPr lang="ru-RU" sz="2400" dirty="0" err="1"/>
              <a:t>жаңа</a:t>
            </a:r>
            <a:r>
              <a:rPr lang="ru-RU" sz="2400" dirty="0"/>
              <a:t> </a:t>
            </a:r>
            <a:r>
              <a:rPr lang="ru-RU" sz="2400" dirty="0" err="1"/>
              <a:t>елестерді</a:t>
            </a:r>
            <a:r>
              <a:rPr lang="ru-RU" sz="2400" dirty="0"/>
              <a:t> </a:t>
            </a:r>
            <a:r>
              <a:rPr lang="ru-RU" sz="2400" dirty="0" err="1"/>
              <a:t>меңгеруге</a:t>
            </a:r>
            <a:r>
              <a:rPr lang="ru-RU" sz="2400" dirty="0"/>
              <a:t> </a:t>
            </a:r>
            <a:r>
              <a:rPr lang="ru-RU" sz="2400" dirty="0" err="1"/>
              <a:t>көмектесуге</a:t>
            </a:r>
            <a:r>
              <a:rPr lang="ru-RU" sz="2400" dirty="0"/>
              <a:t> </a:t>
            </a:r>
            <a:r>
              <a:rPr lang="ru-RU" sz="2400" dirty="0" err="1"/>
              <a:t>көп</a:t>
            </a:r>
            <a:r>
              <a:rPr lang="ru-RU" sz="2400" dirty="0"/>
              <a:t> </a:t>
            </a:r>
            <a:r>
              <a:rPr lang="ru-RU" sz="2400" dirty="0" err="1"/>
              <a:t>күш</a:t>
            </a:r>
            <a:r>
              <a:rPr lang="ru-RU" sz="2400" dirty="0"/>
              <a:t> </a:t>
            </a:r>
            <a:r>
              <a:rPr lang="ru-RU" sz="2400" dirty="0" err="1"/>
              <a:t>жұмсауға</a:t>
            </a:r>
            <a:r>
              <a:rPr lang="ru-RU" sz="2400" dirty="0"/>
              <a:t> тура </a:t>
            </a:r>
            <a:r>
              <a:rPr lang="ru-RU" sz="2400" dirty="0" err="1"/>
              <a:t>келеді</a:t>
            </a:r>
            <a:r>
              <a:rPr lang="ru-RU" sz="2400" dirty="0"/>
              <a:t>.</a:t>
            </a:r>
          </a:p>
        </p:txBody>
      </p:sp>
    </p:spTree>
    <p:extLst>
      <p:ext uri="{BB962C8B-B14F-4D97-AF65-F5344CB8AC3E}">
        <p14:creationId xmlns:p14="http://schemas.microsoft.com/office/powerpoint/2010/main" val="135441433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a:t>3. </a:t>
            </a:r>
            <a:r>
              <a:rPr lang="ru-RU" dirty="0" err="1"/>
              <a:t>Біліктілікті</a:t>
            </a:r>
            <a:r>
              <a:rPr lang="ru-RU" dirty="0"/>
              <a:t> </a:t>
            </a:r>
            <a:r>
              <a:rPr lang="ru-RU" dirty="0" err="1"/>
              <a:t>қалыптастыру</a:t>
            </a:r>
            <a:r>
              <a:rPr lang="ru-RU" dirty="0"/>
              <a:t> </a:t>
            </a:r>
            <a:r>
              <a:rPr lang="ru-RU" dirty="0" err="1"/>
              <a:t>міндеті</a:t>
            </a:r>
            <a:r>
              <a:rPr lang="ru-RU" dirty="0"/>
              <a:t>.</a:t>
            </a:r>
          </a:p>
        </p:txBody>
      </p:sp>
      <p:sp>
        <p:nvSpPr>
          <p:cNvPr id="3" name="Объект 2"/>
          <p:cNvSpPr>
            <a:spLocks noGrp="1"/>
          </p:cNvSpPr>
          <p:nvPr>
            <p:ph idx="1"/>
          </p:nvPr>
        </p:nvSpPr>
        <p:spPr/>
        <p:txBody>
          <a:bodyPr>
            <a:noAutofit/>
          </a:bodyPr>
          <a:lstStyle/>
          <a:p>
            <a:pPr algn="just"/>
            <a:r>
              <a:rPr lang="ru-RU" sz="2400" dirty="0" err="1"/>
              <a:t>Бұл</a:t>
            </a:r>
            <a:r>
              <a:rPr lang="ru-RU" sz="2400" dirty="0"/>
              <a:t> </a:t>
            </a:r>
            <a:r>
              <a:rPr lang="ru-RU" sz="2400" dirty="0" err="1"/>
              <a:t>тренингтің</a:t>
            </a:r>
            <a:r>
              <a:rPr lang="ru-RU" sz="2400" dirty="0"/>
              <a:t> </a:t>
            </a:r>
            <a:r>
              <a:rPr lang="ru-RU" sz="2400" dirty="0" err="1"/>
              <a:t>жиі</a:t>
            </a:r>
            <a:r>
              <a:rPr lang="ru-RU" sz="2400" dirty="0"/>
              <a:t> </a:t>
            </a:r>
            <a:r>
              <a:rPr lang="ru-RU" sz="2400" dirty="0" err="1"/>
              <a:t>аталатын</a:t>
            </a:r>
            <a:r>
              <a:rPr lang="ru-RU" sz="2400" dirty="0"/>
              <a:t> </a:t>
            </a:r>
            <a:r>
              <a:rPr lang="ru-RU" sz="2400" dirty="0" err="1"/>
              <a:t>және</a:t>
            </a:r>
            <a:r>
              <a:rPr lang="ru-RU" sz="2400" dirty="0"/>
              <a:t> </a:t>
            </a:r>
            <a:r>
              <a:rPr lang="ru-RU" sz="2400" dirty="0" err="1"/>
              <a:t>маңызды</a:t>
            </a:r>
            <a:r>
              <a:rPr lang="ru-RU" sz="2400" dirty="0"/>
              <a:t> </a:t>
            </a:r>
            <a:r>
              <a:rPr lang="ru-RU" sz="2400" dirty="0" err="1"/>
              <a:t>міндеті</a:t>
            </a:r>
            <a:r>
              <a:rPr lang="ru-RU" sz="2400" dirty="0"/>
              <a:t> </a:t>
            </a:r>
            <a:r>
              <a:rPr lang="ru-RU" sz="2400" dirty="0" err="1"/>
              <a:t>болып</a:t>
            </a:r>
            <a:r>
              <a:rPr lang="ru-RU" sz="2400" dirty="0"/>
              <a:t> </a:t>
            </a:r>
            <a:r>
              <a:rPr lang="ru-RU" sz="2400" dirty="0" err="1"/>
              <a:t>табылады</a:t>
            </a:r>
            <a:r>
              <a:rPr lang="ru-RU" sz="2400" dirty="0"/>
              <a:t>. </a:t>
            </a:r>
            <a:r>
              <a:rPr lang="ru-RU" sz="2400" dirty="0" err="1"/>
              <a:t>Біліктілік</a:t>
            </a:r>
            <a:r>
              <a:rPr lang="ru-RU" sz="2400" dirty="0"/>
              <a:t> </a:t>
            </a:r>
            <a:r>
              <a:rPr lang="ru-RU" sz="2400" dirty="0" err="1"/>
              <a:t>дегенде</a:t>
            </a:r>
            <a:r>
              <a:rPr lang="ru-RU" sz="2400" dirty="0"/>
              <a:t> </a:t>
            </a:r>
            <a:r>
              <a:rPr lang="ru-RU" sz="2400" dirty="0" err="1"/>
              <a:t>біз</a:t>
            </a:r>
            <a:r>
              <a:rPr lang="ru-RU" sz="2400" dirty="0"/>
              <a:t> </a:t>
            </a:r>
            <a:r>
              <a:rPr lang="ru-RU" sz="2400" dirty="0" err="1"/>
              <a:t>адамның</a:t>
            </a:r>
            <a:r>
              <a:rPr lang="ru-RU" sz="2400" dirty="0"/>
              <a:t> </a:t>
            </a:r>
            <a:r>
              <a:rPr lang="ru-RU" sz="2400" dirty="0" err="1"/>
              <a:t>нақты</a:t>
            </a:r>
            <a:r>
              <a:rPr lang="ru-RU" sz="2400" dirty="0"/>
              <a:t> </a:t>
            </a:r>
            <a:r>
              <a:rPr lang="ru-RU" sz="2400" dirty="0" err="1"/>
              <a:t>жағдайдың</a:t>
            </a:r>
            <a:r>
              <a:rPr lang="ru-RU" sz="2400" dirty="0"/>
              <a:t> </a:t>
            </a:r>
            <a:r>
              <a:rPr lang="ru-RU" sz="2400" dirty="0" err="1"/>
              <a:t>шарттарына</a:t>
            </a:r>
            <a:r>
              <a:rPr lang="ru-RU" sz="2400" dirty="0"/>
              <a:t> </a:t>
            </a:r>
            <a:r>
              <a:rPr lang="ru-RU" sz="2400" dirty="0" err="1"/>
              <a:t>сәйкес</a:t>
            </a:r>
            <a:r>
              <a:rPr lang="ru-RU" sz="2400" dirty="0"/>
              <a:t> </a:t>
            </a:r>
            <a:r>
              <a:rPr lang="ru-RU" sz="2400" dirty="0" err="1"/>
              <a:t>бойында</a:t>
            </a:r>
            <a:r>
              <a:rPr lang="ru-RU" sz="2400" dirty="0"/>
              <a:t> бар  </a:t>
            </a:r>
            <a:r>
              <a:rPr lang="ru-RU" sz="2400" dirty="0" err="1"/>
              <a:t>дағдылардыелестерді</a:t>
            </a:r>
            <a:r>
              <a:rPr lang="ru-RU" sz="2400" dirty="0"/>
              <a:t> </a:t>
            </a:r>
            <a:r>
              <a:rPr lang="ru-RU" sz="2400" dirty="0" err="1"/>
              <a:t>дұрыс</a:t>
            </a:r>
            <a:r>
              <a:rPr lang="ru-RU" sz="2400" dirty="0"/>
              <a:t> </a:t>
            </a:r>
            <a:r>
              <a:rPr lang="ru-RU" sz="2400" dirty="0" err="1"/>
              <a:t>қолдана</a:t>
            </a:r>
            <a:r>
              <a:rPr lang="ru-RU" sz="2400" dirty="0"/>
              <a:t> </a:t>
            </a:r>
            <a:r>
              <a:rPr lang="ru-RU" sz="2400" dirty="0" err="1"/>
              <a:t>алуды</a:t>
            </a:r>
            <a:r>
              <a:rPr lang="ru-RU" sz="2400" dirty="0"/>
              <a:t> </a:t>
            </a:r>
            <a:r>
              <a:rPr lang="ru-RU" sz="2400" dirty="0" err="1"/>
              <a:t>айтады.Біліктілік</a:t>
            </a:r>
            <a:r>
              <a:rPr lang="ru-RU" sz="2400" dirty="0"/>
              <a:t> </a:t>
            </a:r>
            <a:r>
              <a:rPr lang="ru-RU" sz="2400" dirty="0" err="1"/>
              <a:t>үш</a:t>
            </a:r>
            <a:r>
              <a:rPr lang="ru-RU" sz="2400" dirty="0"/>
              <a:t> </a:t>
            </a:r>
            <a:r>
              <a:rPr lang="ru-RU" sz="2400" dirty="0" err="1"/>
              <a:t>негізгі</a:t>
            </a:r>
            <a:r>
              <a:rPr lang="ru-RU" sz="2400" dirty="0"/>
              <a:t> </a:t>
            </a:r>
            <a:r>
              <a:rPr lang="ru-RU" sz="2400" dirty="0" err="1"/>
              <a:t>типке</a:t>
            </a:r>
            <a:r>
              <a:rPr lang="ru-RU" sz="2400" dirty="0"/>
              <a:t> </a:t>
            </a:r>
            <a:r>
              <a:rPr lang="ru-RU" sz="2400" dirty="0" err="1"/>
              <a:t>бөлінеді</a:t>
            </a:r>
            <a:r>
              <a:rPr lang="ru-RU" sz="2400" dirty="0"/>
              <a:t>: </a:t>
            </a:r>
            <a:r>
              <a:rPr lang="ru-RU" sz="2400" dirty="0" err="1"/>
              <a:t>технологиялық</a:t>
            </a:r>
            <a:r>
              <a:rPr lang="ru-RU" sz="2400" dirty="0"/>
              <a:t>, </a:t>
            </a:r>
            <a:r>
              <a:rPr lang="ru-RU" sz="2400" dirty="0" err="1"/>
              <a:t>стратегиялық</a:t>
            </a:r>
            <a:r>
              <a:rPr lang="ru-RU" sz="2400" dirty="0"/>
              <a:t> </a:t>
            </a:r>
            <a:r>
              <a:rPr lang="ru-RU" sz="2400" dirty="0" err="1"/>
              <a:t>және</a:t>
            </a:r>
            <a:r>
              <a:rPr lang="ru-RU" sz="2400" dirty="0"/>
              <a:t> </a:t>
            </a:r>
            <a:r>
              <a:rPr lang="ru-RU" sz="2400" dirty="0" err="1"/>
              <a:t>диспозициялық</a:t>
            </a:r>
            <a:r>
              <a:rPr lang="ru-RU" sz="2400" dirty="0"/>
              <a:t>. </a:t>
            </a:r>
            <a:r>
              <a:rPr lang="ru-RU" sz="2400" dirty="0" err="1"/>
              <a:t>Технологиялық</a:t>
            </a:r>
            <a:r>
              <a:rPr lang="ru-RU" sz="2400" dirty="0"/>
              <a:t> </a:t>
            </a:r>
            <a:r>
              <a:rPr lang="ru-RU" sz="2400" dirty="0" err="1"/>
              <a:t>біліктілік</a:t>
            </a:r>
            <a:r>
              <a:rPr lang="ru-RU" sz="2400" dirty="0"/>
              <a:t> </a:t>
            </a:r>
            <a:r>
              <a:rPr lang="ru-RU" sz="2400" dirty="0" err="1"/>
              <a:t>дегеніміз</a:t>
            </a:r>
            <a:r>
              <a:rPr lang="ru-RU" sz="2400" dirty="0"/>
              <a:t> – </a:t>
            </a:r>
            <a:r>
              <a:rPr lang="ru-RU" sz="2400" dirty="0" err="1"/>
              <a:t>нақты</a:t>
            </a:r>
            <a:r>
              <a:rPr lang="ru-RU" sz="2400" dirty="0"/>
              <a:t> </a:t>
            </a:r>
            <a:r>
              <a:rPr lang="ru-RU" sz="2400" dirty="0" err="1"/>
              <a:t>ситуацияда</a:t>
            </a:r>
            <a:r>
              <a:rPr lang="ru-RU" sz="2400" dirty="0"/>
              <a:t> </a:t>
            </a:r>
            <a:r>
              <a:rPr lang="ru-RU" sz="2400" dirty="0" err="1"/>
              <a:t>білімдер</a:t>
            </a:r>
            <a:r>
              <a:rPr lang="ru-RU" sz="2400" dirty="0"/>
              <a:t> мен </a:t>
            </a:r>
            <a:r>
              <a:rPr lang="ru-RU" sz="2400" dirty="0" err="1"/>
              <a:t>дағдыларды</a:t>
            </a:r>
            <a:r>
              <a:rPr lang="ru-RU" sz="2400" dirty="0"/>
              <a:t> </a:t>
            </a:r>
            <a:r>
              <a:rPr lang="ru-RU" sz="2400" dirty="0" err="1"/>
              <a:t>пайдалана</a:t>
            </a:r>
            <a:r>
              <a:rPr lang="ru-RU" sz="2400" dirty="0"/>
              <a:t> </a:t>
            </a:r>
            <a:r>
              <a:rPr lang="ru-RU" sz="2400" dirty="0" err="1"/>
              <a:t>алу</a:t>
            </a:r>
            <a:r>
              <a:rPr lang="ru-RU" sz="2400" dirty="0"/>
              <a:t> </a:t>
            </a:r>
            <a:r>
              <a:rPr lang="ru-RU" sz="2400" dirty="0" err="1"/>
              <a:t>қабілеттілігі</a:t>
            </a:r>
            <a:r>
              <a:rPr lang="ru-RU" sz="2400" dirty="0"/>
              <a:t>.  </a:t>
            </a:r>
            <a:r>
              <a:rPr lang="ru-RU" sz="2400" dirty="0" err="1"/>
              <a:t>Стратегиялық</a:t>
            </a:r>
            <a:r>
              <a:rPr lang="ru-RU" sz="2400" dirty="0"/>
              <a:t> </a:t>
            </a:r>
            <a:r>
              <a:rPr lang="ru-RU" sz="2400" dirty="0" err="1"/>
              <a:t>дегеніміз</a:t>
            </a:r>
            <a:r>
              <a:rPr lang="ru-RU" sz="2400" dirty="0"/>
              <a:t> – </a:t>
            </a:r>
            <a:r>
              <a:rPr lang="ru-RU" sz="2400" dirty="0" err="1"/>
              <a:t>елестер</a:t>
            </a:r>
            <a:r>
              <a:rPr lang="ru-RU" sz="2400" dirty="0"/>
              <a:t> </a:t>
            </a:r>
            <a:r>
              <a:rPr lang="ru-RU" sz="2400" dirty="0" err="1"/>
              <a:t>құрылымындағы</a:t>
            </a:r>
            <a:r>
              <a:rPr lang="ru-RU" sz="2400" dirty="0"/>
              <a:t> </a:t>
            </a:r>
            <a:r>
              <a:rPr lang="ru-RU" sz="2400" dirty="0" err="1"/>
              <a:t>жағдайға</a:t>
            </a:r>
            <a:r>
              <a:rPr lang="ru-RU" sz="2400" dirty="0"/>
              <a:t> </a:t>
            </a:r>
            <a:r>
              <a:rPr lang="ru-RU" sz="2400" dirty="0" err="1"/>
              <a:t>сәйкес</a:t>
            </a:r>
            <a:r>
              <a:rPr lang="ru-RU" sz="2400" dirty="0"/>
              <a:t> </a:t>
            </a:r>
            <a:r>
              <a:rPr lang="ru-RU" sz="2400" dirty="0" err="1"/>
              <a:t>іс-әрекет</a:t>
            </a:r>
            <a:r>
              <a:rPr lang="ru-RU" sz="2400" dirty="0"/>
              <a:t> </a:t>
            </a:r>
            <a:r>
              <a:rPr lang="ru-RU" sz="2400" dirty="0" err="1"/>
              <a:t>стратегиясын</a:t>
            </a:r>
            <a:r>
              <a:rPr lang="ru-RU" sz="2400" dirty="0"/>
              <a:t> </a:t>
            </a:r>
            <a:r>
              <a:rPr lang="ru-RU" sz="2400" dirty="0" err="1"/>
              <a:t>пайдалану</a:t>
            </a:r>
            <a:r>
              <a:rPr lang="ru-RU" sz="2400" dirty="0"/>
              <a:t>, </a:t>
            </a:r>
            <a:r>
              <a:rPr lang="ru-RU" sz="2400" dirty="0" err="1"/>
              <a:t>диспозициялық</a:t>
            </a:r>
            <a:r>
              <a:rPr lang="ru-RU" sz="2400" dirty="0"/>
              <a:t> </a:t>
            </a:r>
            <a:r>
              <a:rPr lang="ru-RU" sz="2400" dirty="0" err="1"/>
              <a:t>дегеніміз</a:t>
            </a:r>
            <a:r>
              <a:rPr lang="ru-RU" sz="2400" dirty="0"/>
              <a:t> – </a:t>
            </a:r>
            <a:r>
              <a:rPr lang="ru-RU" sz="2400" dirty="0" err="1"/>
              <a:t>ситуацияға</a:t>
            </a:r>
            <a:r>
              <a:rPr lang="ru-RU" sz="2400" dirty="0"/>
              <a:t> </a:t>
            </a:r>
            <a:r>
              <a:rPr lang="ru-RU" sz="2400" dirty="0" err="1"/>
              <a:t>байланысты</a:t>
            </a:r>
            <a:r>
              <a:rPr lang="ru-RU" sz="2400" dirty="0"/>
              <a:t> </a:t>
            </a:r>
            <a:r>
              <a:rPr lang="ru-RU" sz="2400" dirty="0" err="1"/>
              <a:t>белгілі</a:t>
            </a:r>
            <a:r>
              <a:rPr lang="ru-RU" sz="2400" dirty="0"/>
              <a:t> </a:t>
            </a:r>
            <a:r>
              <a:rPr lang="ru-RU" sz="2400" dirty="0" err="1"/>
              <a:t>бір</a:t>
            </a:r>
            <a:r>
              <a:rPr lang="ru-RU" sz="2400" dirty="0"/>
              <a:t> </a:t>
            </a:r>
            <a:r>
              <a:rPr lang="ru-RU" sz="2400" dirty="0" err="1"/>
              <a:t>диспозицияны</a:t>
            </a:r>
            <a:r>
              <a:rPr lang="ru-RU" sz="2400" dirty="0"/>
              <a:t>  </a:t>
            </a:r>
            <a:r>
              <a:rPr lang="ru-RU" sz="2400" dirty="0" err="1"/>
              <a:t>ұстану</a:t>
            </a:r>
            <a:r>
              <a:rPr lang="ru-RU" sz="2400" dirty="0"/>
              <a:t> </a:t>
            </a:r>
            <a:r>
              <a:rPr lang="ru-RU" sz="2400" dirty="0" err="1"/>
              <a:t>қабілеттілігі</a:t>
            </a:r>
            <a:r>
              <a:rPr lang="ru-RU" sz="2400" dirty="0"/>
              <a:t>.</a:t>
            </a:r>
          </a:p>
        </p:txBody>
      </p:sp>
    </p:spTree>
    <p:extLst>
      <p:ext uri="{BB962C8B-B14F-4D97-AF65-F5344CB8AC3E}">
        <p14:creationId xmlns:p14="http://schemas.microsoft.com/office/powerpoint/2010/main" val="401697994"/>
      </p:ext>
    </p:extLst>
  </p:cSld>
  <p:clrMapOvr>
    <a:masterClrMapping/>
  </p:clrMapOvr>
  <p:transition spd="med">
    <p:pul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32509" y="484632"/>
            <a:ext cx="10795739" cy="1609344"/>
          </a:xfrm>
        </p:spPr>
        <p:txBody>
          <a:bodyPr>
            <a:noAutofit/>
          </a:bodyPr>
          <a:lstStyle/>
          <a:p>
            <a:r>
              <a:rPr lang="ru-RU" sz="3600" dirty="0" err="1"/>
              <a:t>Сонымен</a:t>
            </a:r>
            <a:r>
              <a:rPr lang="ru-RU" sz="3600" dirty="0"/>
              <a:t> </a:t>
            </a:r>
            <a:r>
              <a:rPr lang="ru-RU" sz="3600" dirty="0" err="1"/>
              <a:t>қорытындыласақ</a:t>
            </a:r>
            <a:r>
              <a:rPr lang="ru-RU" sz="3600" dirty="0"/>
              <a:t>, </a:t>
            </a:r>
            <a:r>
              <a:rPr lang="ru-RU" sz="3600" dirty="0" err="1"/>
              <a:t>тренингтен</a:t>
            </a:r>
            <a:r>
              <a:rPr lang="ru-RU" sz="3600" dirty="0"/>
              <a:t> клиент </a:t>
            </a:r>
            <a:r>
              <a:rPr lang="ru-RU" sz="3600" dirty="0" err="1"/>
              <a:t>қандай</a:t>
            </a:r>
            <a:r>
              <a:rPr lang="ru-RU" sz="3600" dirty="0"/>
              <a:t> да </a:t>
            </a:r>
            <a:r>
              <a:rPr lang="ru-RU" sz="3600" dirty="0" err="1"/>
              <a:t>бір</a:t>
            </a:r>
            <a:r>
              <a:rPr lang="ru-RU" sz="3600" dirty="0"/>
              <a:t> </a:t>
            </a:r>
            <a:r>
              <a:rPr lang="ru-RU" sz="3600" dirty="0" err="1"/>
              <a:t>пайда</a:t>
            </a:r>
            <a:r>
              <a:rPr lang="ru-RU" sz="3600" dirty="0"/>
              <a:t> </a:t>
            </a:r>
            <a:r>
              <a:rPr lang="ru-RU" sz="3600" dirty="0" err="1"/>
              <a:t>алу</a:t>
            </a:r>
            <a:r>
              <a:rPr lang="ru-RU" sz="3600" dirty="0"/>
              <a:t> </a:t>
            </a:r>
            <a:r>
              <a:rPr lang="ru-RU" sz="3600" dirty="0" err="1"/>
              <a:t>үшін</a:t>
            </a:r>
            <a:r>
              <a:rPr lang="ru-RU" sz="3600" dirty="0"/>
              <a:t> (</a:t>
            </a:r>
            <a:r>
              <a:rPr lang="ru-RU" sz="3600" dirty="0" err="1"/>
              <a:t>мысалы</a:t>
            </a:r>
            <a:r>
              <a:rPr lang="ru-RU" sz="3600" dirty="0"/>
              <a:t>, </a:t>
            </a:r>
            <a:r>
              <a:rPr lang="ru-RU" sz="3600" dirty="0" err="1"/>
              <a:t>қарым-қатынас</a:t>
            </a:r>
            <a:r>
              <a:rPr lang="ru-RU" sz="3600" dirty="0"/>
              <a:t> </a:t>
            </a:r>
            <a:r>
              <a:rPr lang="ru-RU" sz="3600" dirty="0" err="1"/>
              <a:t>тренингінен</a:t>
            </a:r>
            <a:r>
              <a:rPr lang="ru-RU" sz="3600" dirty="0"/>
              <a:t>):</a:t>
            </a:r>
          </a:p>
        </p:txBody>
      </p:sp>
      <p:graphicFrame>
        <p:nvGraphicFramePr>
          <p:cNvPr id="4" name="Объект 3"/>
          <p:cNvGraphicFramePr>
            <a:graphicFrameLocks noGrp="1"/>
          </p:cNvGraphicFramePr>
          <p:nvPr>
            <p:ph idx="1"/>
            <p:extLst>
              <p:ext uri="{D42A27DB-BD31-4B8C-83A1-F6EECF244321}">
                <p14:modId xmlns:p14="http://schemas.microsoft.com/office/powerpoint/2010/main" val="1930419116"/>
              </p:ext>
            </p:extLst>
          </p:nvPr>
        </p:nvGraphicFramePr>
        <p:xfrm>
          <a:off x="1069848" y="2121408"/>
          <a:ext cx="10058400" cy="40507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0331117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Дерево">
  <a:themeElements>
    <a:clrScheme name="Дерево">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Дерево">
      <a:majorFont>
        <a:latin typeface="Georgia" panose="020405020504050203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Дерево">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C6AE0645-98FF-411B-B0E9-59ABD78A0CCE}"/>
    </a:ext>
  </a:extLst>
</a:theme>
</file>

<file path=docProps/app.xml><?xml version="1.0" encoding="utf-8"?>
<Properties xmlns="http://schemas.openxmlformats.org/officeDocument/2006/extended-properties" xmlns:vt="http://schemas.openxmlformats.org/officeDocument/2006/docPropsVTypes">
  <Template>TM03090434[[fn=Дерево]]</Template>
  <TotalTime>27</TotalTime>
  <Words>911</Words>
  <Application>Microsoft Office PowerPoint</Application>
  <PresentationFormat>Широкоэкранный</PresentationFormat>
  <Paragraphs>59</Paragraphs>
  <Slides>15</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15</vt:i4>
      </vt:variant>
    </vt:vector>
  </HeadingPairs>
  <TitlesOfParts>
    <vt:vector size="19" baseType="lpstr">
      <vt:lpstr>Georgia</vt:lpstr>
      <vt:lpstr>Trebuchet MS</vt:lpstr>
      <vt:lpstr>Wingdings</vt:lpstr>
      <vt:lpstr>Дерево</vt:lpstr>
      <vt:lpstr>Тренингтің әр түрлі кезеңдеріндегі тренер жұмысының ерекшеліктері</vt:lpstr>
      <vt:lpstr>Презентация PowerPoint</vt:lpstr>
      <vt:lpstr>Топтық тренингті ұйымдастырудың маңызды аспектілері</vt:lpstr>
      <vt:lpstr>Жаңа іс-әрекетті меңгеруді қандай шарттар қамтамасыз етеді? Ол үшін адам:</vt:lpstr>
      <vt:lpstr>Психологиялық тренингке қатысты ол мынадай міндеттерді шешу дегенді білдіреді.</vt:lpstr>
      <vt:lpstr>1. Жаңа іс-әрекетке деген позитивті қарым-қатынасты қалыптастыру мен мотивтендіру міндеті.</vt:lpstr>
      <vt:lpstr>2.Клиентте елестерді қалыптастыру міндеті.</vt:lpstr>
      <vt:lpstr>3. Біліктілікті қалыптастыру міндеті.</vt:lpstr>
      <vt:lpstr>Сонымен қорытындыласақ, тренингтен клиент қандай да бір пайда алу үшін (мысалы, қарым-қатынас тренингінен):</vt:lpstr>
      <vt:lpstr>Тренер:</vt:lpstr>
      <vt:lpstr>Тренинг кезінде  мынадай қиын  ситуациялар  туындауы мүмкін:</vt:lpstr>
      <vt:lpstr>Тренердің немесе басқарушанаң негізгі қызметтері:</vt:lpstr>
      <vt:lpstr>Тренер рөлдерін классификациялау:</vt:lpstr>
      <vt:lpstr>Презентация PowerPoint</vt:lpstr>
      <vt:lpstr>Оқу әдебиеттері:</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Тренингтің әр түрлі кезеңдеріндегі тренер жұмысының ерекшеліктері</dc:title>
  <dc:creator>Пользователь Windows</dc:creator>
  <cp:lastModifiedBy>Acer</cp:lastModifiedBy>
  <cp:revision>5</cp:revision>
  <dcterms:created xsi:type="dcterms:W3CDTF">2020-12-22T12:04:07Z</dcterms:created>
  <dcterms:modified xsi:type="dcterms:W3CDTF">2020-12-23T16:44:36Z</dcterms:modified>
</cp:coreProperties>
</file>